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  <p:sldId id="259" r:id="rId9"/>
    <p:sldId id="260" r:id="rId10"/>
    <p:sldId id="263" r:id="rId11"/>
    <p:sldId id="262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2002A-585E-4F54-AC5E-97348D32C78B}" v="4" dt="2024-10-08T14:09:28.338"/>
    <p1510:client id="{C72FAB3F-8F37-0C37-CF54-2E1BCCC2CC67}" v="1590" dt="2024-10-08T14:52:01.068"/>
    <p1510:client id="{DACA27F5-A342-E4B8-60EA-3BBCE8E8991E}" v="129" dt="2024-10-08T15:25:45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éta Mar Jósepsdóttir" userId="de96998e-c3cc-4ee9-a4a4-0c0eff72679a" providerId="ADAL" clId="{2612002A-585E-4F54-AC5E-97348D32C78B}"/>
    <pc:docChg chg="custSel addSld modSld">
      <pc:chgData name="Gréta Mar Jósepsdóttir" userId="de96998e-c3cc-4ee9-a4a4-0c0eff72679a" providerId="ADAL" clId="{2612002A-585E-4F54-AC5E-97348D32C78B}" dt="2024-10-08T14:09:28.338" v="7" actId="120"/>
      <pc:docMkLst>
        <pc:docMk/>
      </pc:docMkLst>
      <pc:sldChg chg="modSp new mod">
        <pc:chgData name="Gréta Mar Jósepsdóttir" userId="de96998e-c3cc-4ee9-a4a4-0c0eff72679a" providerId="ADAL" clId="{2612002A-585E-4F54-AC5E-97348D32C78B}" dt="2024-10-08T14:09:28.338" v="7" actId="120"/>
        <pc:sldMkLst>
          <pc:docMk/>
          <pc:sldMk cId="237815454" sldId="261"/>
        </pc:sldMkLst>
        <pc:spChg chg="mod">
          <ac:chgData name="Gréta Mar Jósepsdóttir" userId="de96998e-c3cc-4ee9-a4a4-0c0eff72679a" providerId="ADAL" clId="{2612002A-585E-4F54-AC5E-97348D32C78B}" dt="2024-10-08T14:09:21.590" v="6" actId="14100"/>
          <ac:spMkLst>
            <pc:docMk/>
            <pc:sldMk cId="237815454" sldId="261"/>
            <ac:spMk id="2" creationId="{528D4F2B-9F42-FF95-49A3-71A8A3D7A850}"/>
          </ac:spMkLst>
        </pc:spChg>
        <pc:spChg chg="mod">
          <ac:chgData name="Gréta Mar Jósepsdóttir" userId="de96998e-c3cc-4ee9-a4a4-0c0eff72679a" providerId="ADAL" clId="{2612002A-585E-4F54-AC5E-97348D32C78B}" dt="2024-10-08T14:09:28.338" v="7" actId="120"/>
          <ac:spMkLst>
            <pc:docMk/>
            <pc:sldMk cId="237815454" sldId="261"/>
            <ac:spMk id="3" creationId="{0268139D-883C-D8EC-ADB4-014C32A5DAEC}"/>
          </ac:spMkLst>
        </pc:spChg>
      </pc:sldChg>
    </pc:docChg>
  </pc:docChgLst>
  <pc:docChgLst>
    <pc:chgData name="Gréta Mar Jósepsdóttir" userId="S::greta@samband.is::de96998e-c3cc-4ee9-a4a4-0c0eff72679a" providerId="AD" clId="Web-{DACA27F5-A342-E4B8-60EA-3BBCE8E8991E}"/>
    <pc:docChg chg="modSld">
      <pc:chgData name="Gréta Mar Jósepsdóttir" userId="S::greta@samband.is::de96998e-c3cc-4ee9-a4a4-0c0eff72679a" providerId="AD" clId="Web-{DACA27F5-A342-E4B8-60EA-3BBCE8E8991E}" dt="2024-10-08T15:25:33.069" v="78"/>
      <pc:docMkLst>
        <pc:docMk/>
      </pc:docMkLst>
      <pc:sldChg chg="modSp">
        <pc:chgData name="Gréta Mar Jósepsdóttir" userId="S::greta@samband.is::de96998e-c3cc-4ee9-a4a4-0c0eff72679a" providerId="AD" clId="Web-{DACA27F5-A342-E4B8-60EA-3BBCE8E8991E}" dt="2024-10-08T15:21:06.015" v="2" actId="20577"/>
        <pc:sldMkLst>
          <pc:docMk/>
          <pc:sldMk cId="295173701" sldId="257"/>
        </pc:sldMkLst>
        <pc:spChg chg="mod">
          <ac:chgData name="Gréta Mar Jósepsdóttir" userId="S::greta@samband.is::de96998e-c3cc-4ee9-a4a4-0c0eff72679a" providerId="AD" clId="Web-{DACA27F5-A342-E4B8-60EA-3BBCE8E8991E}" dt="2024-10-08T15:20:54.953" v="0" actId="20577"/>
          <ac:spMkLst>
            <pc:docMk/>
            <pc:sldMk cId="295173701" sldId="257"/>
            <ac:spMk id="2" creationId="{A0E8D9E8-8A2C-5063-B05A-700EB82BFB6D}"/>
          </ac:spMkLst>
        </pc:spChg>
        <pc:spChg chg="mod">
          <ac:chgData name="Gréta Mar Jósepsdóttir" userId="S::greta@samband.is::de96998e-c3cc-4ee9-a4a4-0c0eff72679a" providerId="AD" clId="Web-{DACA27F5-A342-E4B8-60EA-3BBCE8E8991E}" dt="2024-10-08T15:21:06.015" v="2" actId="20577"/>
          <ac:spMkLst>
            <pc:docMk/>
            <pc:sldMk cId="295173701" sldId="257"/>
            <ac:spMk id="3" creationId="{2D467BCE-F60A-8BDA-7E51-4974958B4208}"/>
          </ac:spMkLst>
        </pc:spChg>
      </pc:sldChg>
      <pc:sldChg chg="modSp">
        <pc:chgData name="Gréta Mar Jósepsdóttir" userId="S::greta@samband.is::de96998e-c3cc-4ee9-a4a4-0c0eff72679a" providerId="AD" clId="Web-{DACA27F5-A342-E4B8-60EA-3BBCE8E8991E}" dt="2024-10-08T15:24:04.566" v="60"/>
        <pc:sldMkLst>
          <pc:docMk/>
          <pc:sldMk cId="1038785313" sldId="260"/>
        </pc:sldMkLst>
        <pc:graphicFrameChg chg="mod modGraphic">
          <ac:chgData name="Gréta Mar Jósepsdóttir" userId="S::greta@samband.is::de96998e-c3cc-4ee9-a4a4-0c0eff72679a" providerId="AD" clId="Web-{DACA27F5-A342-E4B8-60EA-3BBCE8E8991E}" dt="2024-10-08T15:24:04.566" v="60"/>
          <ac:graphicFrameMkLst>
            <pc:docMk/>
            <pc:sldMk cId="1038785313" sldId="260"/>
            <ac:graphicFrameMk id="30" creationId="{F80C1E46-C5F4-CD96-4A09-B8B7B5750396}"/>
          </ac:graphicFrameMkLst>
        </pc:graphicFrameChg>
      </pc:sldChg>
      <pc:sldChg chg="modSp">
        <pc:chgData name="Gréta Mar Jósepsdóttir" userId="S::greta@samband.is::de96998e-c3cc-4ee9-a4a4-0c0eff72679a" providerId="AD" clId="Web-{DACA27F5-A342-E4B8-60EA-3BBCE8E8991E}" dt="2024-10-08T15:25:33.069" v="78"/>
        <pc:sldMkLst>
          <pc:docMk/>
          <pc:sldMk cId="2989062462" sldId="263"/>
        </pc:sldMkLst>
        <pc:graphicFrameChg chg="mod modGraphic">
          <ac:chgData name="Gréta Mar Jósepsdóttir" userId="S::greta@samband.is::de96998e-c3cc-4ee9-a4a4-0c0eff72679a" providerId="AD" clId="Web-{DACA27F5-A342-E4B8-60EA-3BBCE8E8991E}" dt="2024-10-08T15:25:33.069" v="78"/>
          <ac:graphicFrameMkLst>
            <pc:docMk/>
            <pc:sldMk cId="2989062462" sldId="263"/>
            <ac:graphicFrameMk id="10" creationId="{9B5AFB15-0B63-0F5F-EB4E-D7221824EA39}"/>
          </ac:graphicFrameMkLst>
        </pc:graphicFrameChg>
      </pc:sldChg>
    </pc:docChg>
  </pc:docChgLst>
  <pc:docChgLst>
    <pc:chgData name="Ingibjörg Hinriksdóttir" userId="S::ingibj@samband.is::85025c2e-ad7c-4113-9e39-bcf20c853db4" providerId="AD" clId="Web-{C72FAB3F-8F37-0C37-CF54-2E1BCCC2CC67}"/>
    <pc:docChg chg="addSld modSld sldOrd">
      <pc:chgData name="Ingibjörg Hinriksdóttir" userId="S::ingibj@samband.is::85025c2e-ad7c-4113-9e39-bcf20c853db4" providerId="AD" clId="Web-{C72FAB3F-8F37-0C37-CF54-2E1BCCC2CC67}" dt="2024-10-08T14:51:02.223" v="1514" actId="20577"/>
      <pc:docMkLst>
        <pc:docMk/>
      </pc:docMkLst>
      <pc:sldChg chg="addSp modSp mod setBg">
        <pc:chgData name="Ingibjörg Hinriksdóttir" userId="S::ingibj@samband.is::85025c2e-ad7c-4113-9e39-bcf20c853db4" providerId="AD" clId="Web-{C72FAB3F-8F37-0C37-CF54-2E1BCCC2CC67}" dt="2024-10-08T14:10:19.660" v="1"/>
        <pc:sldMkLst>
          <pc:docMk/>
          <pc:sldMk cId="2104305834" sldId="256"/>
        </pc:sldMkLst>
        <pc:spChg chg="mod">
          <ac:chgData name="Ingibjörg Hinriksdóttir" userId="S::ingibj@samband.is::85025c2e-ad7c-4113-9e39-bcf20c853db4" providerId="AD" clId="Web-{C72FAB3F-8F37-0C37-CF54-2E1BCCC2CC67}" dt="2024-10-08T14:10:19.660" v="1"/>
          <ac:spMkLst>
            <pc:docMk/>
            <pc:sldMk cId="2104305834" sldId="256"/>
            <ac:spMk id="2" creationId="{D50AF684-94D0-8B92-0EE1-E72985883596}"/>
          </ac:spMkLst>
        </pc:spChg>
        <pc:spChg chg="mod">
          <ac:chgData name="Ingibjörg Hinriksdóttir" userId="S::ingibj@samband.is::85025c2e-ad7c-4113-9e39-bcf20c853db4" providerId="AD" clId="Web-{C72FAB3F-8F37-0C37-CF54-2E1BCCC2CC67}" dt="2024-10-08T14:10:19.660" v="1"/>
          <ac:spMkLst>
            <pc:docMk/>
            <pc:sldMk cId="2104305834" sldId="256"/>
            <ac:spMk id="3" creationId="{302BEBD9-6A51-5A91-9F54-549AD02987BC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0:19.660" v="1"/>
          <ac:spMkLst>
            <pc:docMk/>
            <pc:sldMk cId="2104305834" sldId="256"/>
            <ac:spMk id="9" creationId="{E91DC736-0EF8-4F87-9146-EBF1D2EE4D3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0:19.660" v="1"/>
          <ac:spMkLst>
            <pc:docMk/>
            <pc:sldMk cId="2104305834" sldId="256"/>
            <ac:spMk id="11" creationId="{097CD68E-23E3-4007-8847-CD0944C4F7BE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0:19.660" v="1"/>
          <ac:spMkLst>
            <pc:docMk/>
            <pc:sldMk cId="2104305834" sldId="256"/>
            <ac:spMk id="13" creationId="{AF2F604E-43BE-4DC3-B983-E071523364F8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0:19.660" v="1"/>
          <ac:spMkLst>
            <pc:docMk/>
            <pc:sldMk cId="2104305834" sldId="256"/>
            <ac:spMk id="15" creationId="{08C9B587-E65E-4B52-B37C-ABEBB6E87928}"/>
          </ac:spMkLst>
        </pc:spChg>
        <pc:picChg chg="add mod ord">
          <ac:chgData name="Ingibjörg Hinriksdóttir" userId="S::ingibj@samband.is::85025c2e-ad7c-4113-9e39-bcf20c853db4" providerId="AD" clId="Web-{C72FAB3F-8F37-0C37-CF54-2E1BCCC2CC67}" dt="2024-10-08T14:10:19.660" v="1"/>
          <ac:picMkLst>
            <pc:docMk/>
            <pc:sldMk cId="2104305834" sldId="256"/>
            <ac:picMk id="4" creationId="{6833DBD9-2FE5-75D3-4E6D-458C37270DD7}"/>
          </ac:picMkLst>
        </pc:picChg>
      </pc:sldChg>
      <pc:sldChg chg="addSp delSp modSp mod setBg">
        <pc:chgData name="Ingibjörg Hinriksdóttir" userId="S::ingibj@samband.is::85025c2e-ad7c-4113-9e39-bcf20c853db4" providerId="AD" clId="Web-{C72FAB3F-8F37-0C37-CF54-2E1BCCC2CC67}" dt="2024-10-08T14:18:03.341" v="118" actId="20577"/>
        <pc:sldMkLst>
          <pc:docMk/>
          <pc:sldMk cId="295173701" sldId="257"/>
        </pc:sldMkLst>
        <pc:spChg chg="mod">
          <ac:chgData name="Ingibjörg Hinriksdóttir" userId="S::ingibj@samband.is::85025c2e-ad7c-4113-9e39-bcf20c853db4" providerId="AD" clId="Web-{C72FAB3F-8F37-0C37-CF54-2E1BCCC2CC67}" dt="2024-10-08T14:17:59.294" v="114" actId="20577"/>
          <ac:spMkLst>
            <pc:docMk/>
            <pc:sldMk cId="295173701" sldId="257"/>
            <ac:spMk id="2" creationId="{A0E8D9E8-8A2C-5063-B05A-700EB82BFB6D}"/>
          </ac:spMkLst>
        </pc:spChg>
        <pc:spChg chg="mod">
          <ac:chgData name="Ingibjörg Hinriksdóttir" userId="S::ingibj@samband.is::85025c2e-ad7c-4113-9e39-bcf20c853db4" providerId="AD" clId="Web-{C72FAB3F-8F37-0C37-CF54-2E1BCCC2CC67}" dt="2024-10-08T14:18:03.341" v="118" actId="20577"/>
          <ac:spMkLst>
            <pc:docMk/>
            <pc:sldMk cId="295173701" sldId="257"/>
            <ac:spMk id="3" creationId="{2D467BCE-F60A-8BDA-7E51-4974958B420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3.068" v="14"/>
          <ac:spMkLst>
            <pc:docMk/>
            <pc:sldMk cId="295173701" sldId="257"/>
            <ac:spMk id="8" creationId="{DAF1966E-FD40-4A4A-B61B-C4DF7FA05F06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3.068" v="14"/>
          <ac:spMkLst>
            <pc:docMk/>
            <pc:sldMk cId="295173701" sldId="257"/>
            <ac:spMk id="10" creationId="{047BFA19-D45E-416B-A404-7AF2F3F27017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3.068" v="14"/>
          <ac:spMkLst>
            <pc:docMk/>
            <pc:sldMk cId="295173701" sldId="257"/>
            <ac:spMk id="12" creationId="{8E0105E7-23DB-4CF2-8258-FF47C7620F6E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3.068" v="14"/>
          <ac:spMkLst>
            <pc:docMk/>
            <pc:sldMk cId="295173701" sldId="257"/>
            <ac:spMk id="14" creationId="{074B4F7D-14B2-478B-8BF5-01E4E0C5D263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7.256" v="16"/>
          <ac:spMkLst>
            <pc:docMk/>
            <pc:sldMk cId="295173701" sldId="257"/>
            <ac:spMk id="16" creationId="{C2554CA6-288E-4202-BC52-2E5A8F0C0AE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7.256" v="16"/>
          <ac:spMkLst>
            <pc:docMk/>
            <pc:sldMk cId="295173701" sldId="257"/>
            <ac:spMk id="17" creationId="{B10BB131-AC8E-4A8E-A5D1-36260F720C3B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7.256" v="16"/>
          <ac:spMkLst>
            <pc:docMk/>
            <pc:sldMk cId="295173701" sldId="257"/>
            <ac:spMk id="18" creationId="{5B7778FC-632E-4DCA-A7CB-0D7731CCF970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2:17.256" v="16"/>
          <ac:spMkLst>
            <pc:docMk/>
            <pc:sldMk cId="295173701" sldId="257"/>
            <ac:spMk id="19" creationId="{FA23A907-97FB-4A8F-880A-DD77401C4296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7:28.574" v="109"/>
          <ac:spMkLst>
            <pc:docMk/>
            <pc:sldMk cId="295173701" sldId="257"/>
            <ac:spMk id="21" creationId="{DAF1966E-FD40-4A4A-B61B-C4DF7FA05F06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7:28.574" v="109"/>
          <ac:spMkLst>
            <pc:docMk/>
            <pc:sldMk cId="295173701" sldId="257"/>
            <ac:spMk id="22" creationId="{047BFA19-D45E-416B-A404-7AF2F3F27017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7:28.574" v="109"/>
          <ac:spMkLst>
            <pc:docMk/>
            <pc:sldMk cId="295173701" sldId="257"/>
            <ac:spMk id="23" creationId="{8E0105E7-23DB-4CF2-8258-FF47C7620F6E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7:28.574" v="109"/>
          <ac:spMkLst>
            <pc:docMk/>
            <pc:sldMk cId="295173701" sldId="257"/>
            <ac:spMk id="24" creationId="{074B4F7D-14B2-478B-8BF5-01E4E0C5D263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7:51.387" v="111"/>
          <ac:spMkLst>
            <pc:docMk/>
            <pc:sldMk cId="295173701" sldId="257"/>
            <ac:spMk id="31" creationId="{D4974D33-8DC5-464E-8C6D-BE58F0669C17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17:51.387" v="111"/>
          <ac:spMkLst>
            <pc:docMk/>
            <pc:sldMk cId="295173701" sldId="257"/>
            <ac:spMk id="33" creationId="{F13C74B1-5B17-4795-BED0-7140497B445A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7:51.387" v="111"/>
          <ac:spMkLst>
            <pc:docMk/>
            <pc:sldMk cId="295173701" sldId="257"/>
            <ac:spMk id="38" creationId="{F94AA2BD-2E3F-4B1D-8127-5744B8115311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7:51.387" v="111"/>
          <ac:spMkLst>
            <pc:docMk/>
            <pc:sldMk cId="295173701" sldId="257"/>
            <ac:spMk id="40" creationId="{4BD02261-2DC8-4AA8-9E16-7751AE892445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17:51.387" v="111"/>
          <ac:spMkLst>
            <pc:docMk/>
            <pc:sldMk cId="295173701" sldId="257"/>
            <ac:spMk id="42" creationId="{3D752CF2-2291-40B5-B462-C17B174C10BC}"/>
          </ac:spMkLst>
        </pc:spChg>
        <pc:grpChg chg="add del">
          <ac:chgData name="Ingibjörg Hinriksdóttir" userId="S::ingibj@samband.is::85025c2e-ad7c-4113-9e39-bcf20c853db4" providerId="AD" clId="Web-{C72FAB3F-8F37-0C37-CF54-2E1BCCC2CC67}" dt="2024-10-08T14:17:28.559" v="108"/>
          <ac:grpSpMkLst>
            <pc:docMk/>
            <pc:sldMk cId="295173701" sldId="257"/>
            <ac:grpSpMk id="29" creationId="{434FA563-76F6-CDCF-AEA0-A7B78E44647B}"/>
          </ac:grpSpMkLst>
        </pc:grpChg>
        <pc:picChg chg="add mod">
          <ac:chgData name="Ingibjörg Hinriksdóttir" userId="S::ingibj@samband.is::85025c2e-ad7c-4113-9e39-bcf20c853db4" providerId="AD" clId="Web-{C72FAB3F-8F37-0C37-CF54-2E1BCCC2CC67}" dt="2024-10-08T14:17:51.387" v="111"/>
          <ac:picMkLst>
            <pc:docMk/>
            <pc:sldMk cId="295173701" sldId="257"/>
            <ac:picMk id="4" creationId="{F8CC9116-4D52-A6A6-109E-8C8F5D214B82}"/>
          </ac:picMkLst>
        </pc:picChg>
      </pc:sldChg>
      <pc:sldChg chg="addSp delSp modSp mod setBg">
        <pc:chgData name="Ingibjörg Hinriksdóttir" userId="S::ingibj@samband.is::85025c2e-ad7c-4113-9e39-bcf20c853db4" providerId="AD" clId="Web-{C72FAB3F-8F37-0C37-CF54-2E1BCCC2CC67}" dt="2024-10-08T14:22:45.315" v="212" actId="20577"/>
        <pc:sldMkLst>
          <pc:docMk/>
          <pc:sldMk cId="755141363" sldId="258"/>
        </pc:sldMkLst>
        <pc:spChg chg="mod">
          <ac:chgData name="Ingibjörg Hinriksdóttir" userId="S::ingibj@samband.is::85025c2e-ad7c-4113-9e39-bcf20c853db4" providerId="AD" clId="Web-{C72FAB3F-8F37-0C37-CF54-2E1BCCC2CC67}" dt="2024-10-08T14:22:24.502" v="205"/>
          <ac:spMkLst>
            <pc:docMk/>
            <pc:sldMk cId="755141363" sldId="258"/>
            <ac:spMk id="2" creationId="{1FFA90FA-B313-4F88-FC61-B0E32EC8F64F}"/>
          </ac:spMkLst>
        </pc:spChg>
        <pc:spChg chg="mod">
          <ac:chgData name="Ingibjörg Hinriksdóttir" userId="S::ingibj@samband.is::85025c2e-ad7c-4113-9e39-bcf20c853db4" providerId="AD" clId="Web-{C72FAB3F-8F37-0C37-CF54-2E1BCCC2CC67}" dt="2024-10-08T14:22:45.315" v="212" actId="20577"/>
          <ac:spMkLst>
            <pc:docMk/>
            <pc:sldMk cId="755141363" sldId="258"/>
            <ac:spMk id="3" creationId="{65AFBF8B-A2DD-5EFE-A45F-A3413DCBF009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2:24.486" v="204"/>
          <ac:spMkLst>
            <pc:docMk/>
            <pc:sldMk cId="755141363" sldId="258"/>
            <ac:spMk id="9" creationId="{04812C46-200A-4DEB-A05E-3ED6C68C2387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2:24.486" v="204"/>
          <ac:spMkLst>
            <pc:docMk/>
            <pc:sldMk cId="755141363" sldId="258"/>
            <ac:spMk id="11" creationId="{D1EA859B-E555-4109-94F3-6700E046E008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2:24.502" v="205"/>
          <ac:spMkLst>
            <pc:docMk/>
            <pc:sldMk cId="755141363" sldId="258"/>
            <ac:spMk id="13" creationId="{3D752CF2-2291-40B5-B462-C17B174C10BC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2:24.502" v="205"/>
          <ac:spMkLst>
            <pc:docMk/>
            <pc:sldMk cId="755141363" sldId="258"/>
            <ac:spMk id="14" creationId="{F94AA2BD-2E3F-4B1D-8127-5744B8115311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2:24.502" v="205"/>
          <ac:spMkLst>
            <pc:docMk/>
            <pc:sldMk cId="755141363" sldId="258"/>
            <ac:spMk id="15" creationId="{4BD02261-2DC8-4AA8-9E16-7751AE892445}"/>
          </ac:spMkLst>
        </pc:spChg>
        <pc:picChg chg="add mod ord">
          <ac:chgData name="Ingibjörg Hinriksdóttir" userId="S::ingibj@samband.is::85025c2e-ad7c-4113-9e39-bcf20c853db4" providerId="AD" clId="Web-{C72FAB3F-8F37-0C37-CF54-2E1BCCC2CC67}" dt="2024-10-08T14:22:24.502" v="205"/>
          <ac:picMkLst>
            <pc:docMk/>
            <pc:sldMk cId="755141363" sldId="258"/>
            <ac:picMk id="4" creationId="{8350B96C-E5DF-A0E0-4EEB-D0DE9A9CB06E}"/>
          </ac:picMkLst>
        </pc:picChg>
      </pc:sldChg>
      <pc:sldChg chg="addSp delSp modSp mod setBg">
        <pc:chgData name="Ingibjörg Hinriksdóttir" userId="S::ingibj@samband.is::85025c2e-ad7c-4113-9e39-bcf20c853db4" providerId="AD" clId="Web-{C72FAB3F-8F37-0C37-CF54-2E1BCCC2CC67}" dt="2024-10-08T14:24:31.661" v="262" actId="20577"/>
        <pc:sldMkLst>
          <pc:docMk/>
          <pc:sldMk cId="1760882725" sldId="259"/>
        </pc:sldMkLst>
        <pc:spChg chg="mod">
          <ac:chgData name="Ingibjörg Hinriksdóttir" userId="S::ingibj@samband.is::85025c2e-ad7c-4113-9e39-bcf20c853db4" providerId="AD" clId="Web-{C72FAB3F-8F37-0C37-CF54-2E1BCCC2CC67}" dt="2024-10-08T14:24:23.364" v="259"/>
          <ac:spMkLst>
            <pc:docMk/>
            <pc:sldMk cId="1760882725" sldId="259"/>
            <ac:spMk id="2" creationId="{D80FCBF6-1608-74E8-419E-AEB233E9442D}"/>
          </ac:spMkLst>
        </pc:spChg>
        <pc:spChg chg="mod">
          <ac:chgData name="Ingibjörg Hinriksdóttir" userId="S::ingibj@samband.is::85025c2e-ad7c-4113-9e39-bcf20c853db4" providerId="AD" clId="Web-{C72FAB3F-8F37-0C37-CF54-2E1BCCC2CC67}" dt="2024-10-08T14:24:31.661" v="262" actId="20577"/>
          <ac:spMkLst>
            <pc:docMk/>
            <pc:sldMk cId="1760882725" sldId="259"/>
            <ac:spMk id="3" creationId="{0C6F3437-996F-0BBA-219B-900C75690C16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4:23.348" v="258"/>
          <ac:spMkLst>
            <pc:docMk/>
            <pc:sldMk cId="1760882725" sldId="259"/>
            <ac:spMk id="9" creationId="{F94AA2BD-2E3F-4B1D-8127-5744B8115311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4:23.348" v="258"/>
          <ac:spMkLst>
            <pc:docMk/>
            <pc:sldMk cId="1760882725" sldId="259"/>
            <ac:spMk id="11" creationId="{4BD02261-2DC8-4AA8-9E16-7751AE892445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4:23.348" v="258"/>
          <ac:spMkLst>
            <pc:docMk/>
            <pc:sldMk cId="1760882725" sldId="259"/>
            <ac:spMk id="13" creationId="{3D752CF2-2291-40B5-B462-C17B174C10BC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4:23.364" v="259"/>
          <ac:spMkLst>
            <pc:docMk/>
            <pc:sldMk cId="1760882725" sldId="259"/>
            <ac:spMk id="15" creationId="{0B9EE3F3-89B7-43C3-8651-C4C96830993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4:23.364" v="259"/>
          <ac:spMkLst>
            <pc:docMk/>
            <pc:sldMk cId="1760882725" sldId="259"/>
            <ac:spMk id="16" creationId="{33AE4636-AEEC-45D6-84D4-7AC2DA48ECF8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4:23.364" v="259"/>
          <ac:spMkLst>
            <pc:docMk/>
            <pc:sldMk cId="1760882725" sldId="259"/>
            <ac:spMk id="17" creationId="{8D9CE0F4-2EB2-4F1F-8AAC-DB3571D9FE10}"/>
          </ac:spMkLst>
        </pc:spChg>
        <pc:picChg chg="add mod">
          <ac:chgData name="Ingibjörg Hinriksdóttir" userId="S::ingibj@samband.is::85025c2e-ad7c-4113-9e39-bcf20c853db4" providerId="AD" clId="Web-{C72FAB3F-8F37-0C37-CF54-2E1BCCC2CC67}" dt="2024-10-08T14:24:23.364" v="259"/>
          <ac:picMkLst>
            <pc:docMk/>
            <pc:sldMk cId="1760882725" sldId="259"/>
            <ac:picMk id="4" creationId="{1ADF2CD2-DB9C-7B83-DEB3-6F6FE0F5E14D}"/>
          </ac:picMkLst>
        </pc:picChg>
      </pc:sldChg>
      <pc:sldChg chg="addSp delSp modSp mod setBg">
        <pc:chgData name="Ingibjörg Hinriksdóttir" userId="S::ingibj@samband.is::85025c2e-ad7c-4113-9e39-bcf20c853db4" providerId="AD" clId="Web-{C72FAB3F-8F37-0C37-CF54-2E1BCCC2CC67}" dt="2024-10-08T14:31:14.231" v="680"/>
        <pc:sldMkLst>
          <pc:docMk/>
          <pc:sldMk cId="1038785313" sldId="260"/>
        </pc:sldMkLst>
        <pc:spChg chg="mod">
          <ac:chgData name="Ingibjörg Hinriksdóttir" userId="S::ingibj@samband.is::85025c2e-ad7c-4113-9e39-bcf20c853db4" providerId="AD" clId="Web-{C72FAB3F-8F37-0C37-CF54-2E1BCCC2CC67}" dt="2024-10-08T14:27:32.727" v="336"/>
          <ac:spMkLst>
            <pc:docMk/>
            <pc:sldMk cId="1038785313" sldId="260"/>
            <ac:spMk id="2" creationId="{99EE50B6-7E1A-B22C-0637-7CAC9A51B17D}"/>
          </ac:spMkLst>
        </pc:spChg>
        <pc:spChg chg="del mod">
          <ac:chgData name="Ingibjörg Hinriksdóttir" userId="S::ingibj@samband.is::85025c2e-ad7c-4113-9e39-bcf20c853db4" providerId="AD" clId="Web-{C72FAB3F-8F37-0C37-CF54-2E1BCCC2CC67}" dt="2024-10-08T14:26:17.413" v="287"/>
          <ac:spMkLst>
            <pc:docMk/>
            <pc:sldMk cId="1038785313" sldId="260"/>
            <ac:spMk id="3" creationId="{8B20385E-C860-77C4-C099-45C7E26AB1F4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3.883" v="331"/>
          <ac:spMkLst>
            <pc:docMk/>
            <pc:sldMk cId="1038785313" sldId="260"/>
            <ac:spMk id="10" creationId="{89A320C9-9735-4D13-8279-C1C674841392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3.883" v="331"/>
          <ac:spMkLst>
            <pc:docMk/>
            <pc:sldMk cId="1038785313" sldId="260"/>
            <ac:spMk id="12" creationId="{92544CF4-9B52-4A7B-A4B3-88C72729B77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8.789" v="333"/>
          <ac:spMkLst>
            <pc:docMk/>
            <pc:sldMk cId="1038785313" sldId="260"/>
            <ac:spMk id="13" creationId="{0B9EE3F3-89B7-43C3-8651-C4C96830993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3.883" v="331"/>
          <ac:spMkLst>
            <pc:docMk/>
            <pc:sldMk cId="1038785313" sldId="260"/>
            <ac:spMk id="14" creationId="{E75862C5-5C00-4421-BC7B-9B7B86DBC80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8.789" v="333"/>
          <ac:spMkLst>
            <pc:docMk/>
            <pc:sldMk cId="1038785313" sldId="260"/>
            <ac:spMk id="15" creationId="{33AE4636-AEEC-45D6-84D4-7AC2DA48ECF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3.883" v="331"/>
          <ac:spMkLst>
            <pc:docMk/>
            <pc:sldMk cId="1038785313" sldId="260"/>
            <ac:spMk id="16" creationId="{089440EF-9BE9-4AE9-8C28-00B02296CDB6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8.789" v="333"/>
          <ac:spMkLst>
            <pc:docMk/>
            <pc:sldMk cId="1038785313" sldId="260"/>
            <ac:spMk id="17" creationId="{8D9CE0F4-2EB2-4F1F-8AAC-DB3571D9FE10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28.789" v="333"/>
          <ac:spMkLst>
            <pc:docMk/>
            <pc:sldMk cId="1038785313" sldId="260"/>
            <ac:spMk id="18" creationId="{6CAEEAF9-9DFC-0B6E-C4A7-110D01454D1B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32.695" v="335"/>
          <ac:spMkLst>
            <pc:docMk/>
            <pc:sldMk cId="1038785313" sldId="260"/>
            <ac:spMk id="20" creationId="{0B9EE3F3-89B7-43C3-8651-C4C96830993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32.695" v="335"/>
          <ac:spMkLst>
            <pc:docMk/>
            <pc:sldMk cId="1038785313" sldId="260"/>
            <ac:spMk id="21" creationId="{33AE4636-AEEC-45D6-84D4-7AC2DA48ECF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32.695" v="335"/>
          <ac:spMkLst>
            <pc:docMk/>
            <pc:sldMk cId="1038785313" sldId="260"/>
            <ac:spMk id="22" creationId="{8D9CE0F4-2EB2-4F1F-8AAC-DB3571D9FE10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7:32.695" v="335"/>
          <ac:spMkLst>
            <pc:docMk/>
            <pc:sldMk cId="1038785313" sldId="260"/>
            <ac:spMk id="23" creationId="{8F2C5E6E-B923-B2F2-86F1-36E87904D945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7:32.727" v="336"/>
          <ac:spMkLst>
            <pc:docMk/>
            <pc:sldMk cId="1038785313" sldId="260"/>
            <ac:spMk id="26" creationId="{89A320C9-9735-4D13-8279-C1C674841392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7:32.727" v="336"/>
          <ac:spMkLst>
            <pc:docMk/>
            <pc:sldMk cId="1038785313" sldId="260"/>
            <ac:spMk id="27" creationId="{92544CF4-9B52-4A7B-A4B3-88C72729B77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7:32.727" v="336"/>
          <ac:spMkLst>
            <pc:docMk/>
            <pc:sldMk cId="1038785313" sldId="260"/>
            <ac:spMk id="28" creationId="{E75862C5-5C00-4421-BC7B-9B7B86DBC80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7:32.727" v="336"/>
          <ac:spMkLst>
            <pc:docMk/>
            <pc:sldMk cId="1038785313" sldId="260"/>
            <ac:spMk id="29" creationId="{089440EF-9BE9-4AE9-8C28-00B02296CDB6}"/>
          </ac:spMkLst>
        </pc:spChg>
        <pc:graphicFrameChg chg="add del mod ord modGraphic">
          <ac:chgData name="Ingibjörg Hinriksdóttir" userId="S::ingibj@samband.is::85025c2e-ad7c-4113-9e39-bcf20c853db4" providerId="AD" clId="Web-{C72FAB3F-8F37-0C37-CF54-2E1BCCC2CC67}" dt="2024-10-08T14:27:32.727" v="336"/>
          <ac:graphicFrameMkLst>
            <pc:docMk/>
            <pc:sldMk cId="1038785313" sldId="260"/>
            <ac:graphicFrameMk id="5" creationId="{F80C1E46-C5F4-CD96-4A09-B8B7B5750396}"/>
          </ac:graphicFrameMkLst>
        </pc:graphicFrameChg>
        <pc:graphicFrameChg chg="add del">
          <ac:chgData name="Ingibjörg Hinriksdóttir" userId="S::ingibj@samband.is::85025c2e-ad7c-4113-9e39-bcf20c853db4" providerId="AD" clId="Web-{C72FAB3F-8F37-0C37-CF54-2E1BCCC2CC67}" dt="2024-10-08T14:27:28.789" v="333"/>
          <ac:graphicFrameMkLst>
            <pc:docMk/>
            <pc:sldMk cId="1038785313" sldId="260"/>
            <ac:graphicFrameMk id="8" creationId="{F80C1E46-C5F4-CD96-4A09-B8B7B5750396}"/>
          </ac:graphicFrameMkLst>
        </pc:graphicFrameChg>
        <pc:graphicFrameChg chg="add del">
          <ac:chgData name="Ingibjörg Hinriksdóttir" userId="S::ingibj@samband.is::85025c2e-ad7c-4113-9e39-bcf20c853db4" providerId="AD" clId="Web-{C72FAB3F-8F37-0C37-CF54-2E1BCCC2CC67}" dt="2024-10-08T14:27:32.695" v="335"/>
          <ac:graphicFrameMkLst>
            <pc:docMk/>
            <pc:sldMk cId="1038785313" sldId="260"/>
            <ac:graphicFrameMk id="24" creationId="{F80C1E46-C5F4-CD96-4A09-B8B7B5750396}"/>
          </ac:graphicFrameMkLst>
        </pc:graphicFrameChg>
        <pc:graphicFrameChg chg="add mod modGraphic">
          <ac:chgData name="Ingibjörg Hinriksdóttir" userId="S::ingibj@samband.is::85025c2e-ad7c-4113-9e39-bcf20c853db4" providerId="AD" clId="Web-{C72FAB3F-8F37-0C37-CF54-2E1BCCC2CC67}" dt="2024-10-08T14:31:14.231" v="680"/>
          <ac:graphicFrameMkLst>
            <pc:docMk/>
            <pc:sldMk cId="1038785313" sldId="260"/>
            <ac:graphicFrameMk id="30" creationId="{F80C1E46-C5F4-CD96-4A09-B8B7B5750396}"/>
          </ac:graphicFrameMkLst>
        </pc:graphicFrameChg>
      </pc:sldChg>
      <pc:sldChg chg="addSp delSp modSp mod setBg">
        <pc:chgData name="Ingibjörg Hinriksdóttir" userId="S::ingibj@samband.is::85025c2e-ad7c-4113-9e39-bcf20c853db4" providerId="AD" clId="Web-{C72FAB3F-8F37-0C37-CF54-2E1BCCC2CC67}" dt="2024-10-08T14:20:37.672" v="189" actId="20577"/>
        <pc:sldMkLst>
          <pc:docMk/>
          <pc:sldMk cId="237815454" sldId="261"/>
        </pc:sldMkLst>
        <pc:spChg chg="del mod">
          <ac:chgData name="Ingibjörg Hinriksdóttir" userId="S::ingibj@samband.is::85025c2e-ad7c-4113-9e39-bcf20c853db4" providerId="AD" clId="Web-{C72FAB3F-8F37-0C37-CF54-2E1BCCC2CC67}" dt="2024-10-08T14:20:28.140" v="183"/>
          <ac:spMkLst>
            <pc:docMk/>
            <pc:sldMk cId="237815454" sldId="261"/>
            <ac:spMk id="2" creationId="{528D4F2B-9F42-FF95-49A3-71A8A3D7A850}"/>
          </ac:spMkLst>
        </pc:spChg>
        <pc:spChg chg="mod">
          <ac:chgData name="Ingibjörg Hinriksdóttir" userId="S::ingibj@samband.is::85025c2e-ad7c-4113-9e39-bcf20c853db4" providerId="AD" clId="Web-{C72FAB3F-8F37-0C37-CF54-2E1BCCC2CC67}" dt="2024-10-08T14:20:37.672" v="189" actId="20577"/>
          <ac:spMkLst>
            <pc:docMk/>
            <pc:sldMk cId="237815454" sldId="261"/>
            <ac:spMk id="3" creationId="{0268139D-883C-D8EC-ADB4-014C32A5DAEC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07.765" v="176"/>
          <ac:spMkLst>
            <pc:docMk/>
            <pc:sldMk cId="237815454" sldId="261"/>
            <ac:spMk id="9" creationId="{9B7AD9F6-8CE7-4299-8FC6-328F4DCD3FF9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07.765" v="176"/>
          <ac:spMkLst>
            <pc:docMk/>
            <pc:sldMk cId="237815454" sldId="261"/>
            <ac:spMk id="11" creationId="{F49775AF-8896-43EE-92C6-83497D6DC56F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10.187" v="178"/>
          <ac:spMkLst>
            <pc:docMk/>
            <pc:sldMk cId="237815454" sldId="261"/>
            <ac:spMk id="13" creationId="{AF2F604E-43BE-4DC3-B983-E071523364F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10.187" v="178"/>
          <ac:spMkLst>
            <pc:docMk/>
            <pc:sldMk cId="237815454" sldId="261"/>
            <ac:spMk id="14" creationId="{0671A8AE-40A1-4631-A6B8-581AFF065482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10.187" v="178"/>
          <ac:spMkLst>
            <pc:docMk/>
            <pc:sldMk cId="237815454" sldId="261"/>
            <ac:spMk id="15" creationId="{08C9B587-E65E-4B52-B37C-ABEBB6E8792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10.187" v="178"/>
          <ac:spMkLst>
            <pc:docMk/>
            <pc:sldMk cId="237815454" sldId="261"/>
            <ac:spMk id="16" creationId="{AB58EF07-17C2-48CF-ABB0-EEF1F17CB8F0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18.374" v="180"/>
          <ac:spMkLst>
            <pc:docMk/>
            <pc:sldMk cId="237815454" sldId="261"/>
            <ac:spMk id="18" creationId="{9B7AD9F6-8CE7-4299-8FC6-328F4DCD3FF9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0:18.374" v="180"/>
          <ac:spMkLst>
            <pc:docMk/>
            <pc:sldMk cId="237815454" sldId="261"/>
            <ac:spMk id="19" creationId="{F49775AF-8896-43EE-92C6-83497D6DC56F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0:18.390" v="181"/>
          <ac:spMkLst>
            <pc:docMk/>
            <pc:sldMk cId="237815454" sldId="261"/>
            <ac:spMk id="21" creationId="{5A59F003-E00A-43F9-91DC-CC54E3B87466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0:18.390" v="181"/>
          <ac:spMkLst>
            <pc:docMk/>
            <pc:sldMk cId="237815454" sldId="261"/>
            <ac:spMk id="22" creationId="{D74A4382-E3AD-430A-9A1F-DFA3E0E77A7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20:18.390" v="181"/>
          <ac:spMkLst>
            <pc:docMk/>
            <pc:sldMk cId="237815454" sldId="261"/>
            <ac:spMk id="23" creationId="{79F40191-0F44-4FD1-82CC-ACB507C14BE6}"/>
          </ac:spMkLst>
        </pc:spChg>
        <pc:picChg chg="add mod ord">
          <ac:chgData name="Ingibjörg Hinriksdóttir" userId="S::ingibj@samband.is::85025c2e-ad7c-4113-9e39-bcf20c853db4" providerId="AD" clId="Web-{C72FAB3F-8F37-0C37-CF54-2E1BCCC2CC67}" dt="2024-10-08T14:20:18.390" v="181"/>
          <ac:picMkLst>
            <pc:docMk/>
            <pc:sldMk cId="237815454" sldId="261"/>
            <ac:picMk id="4" creationId="{CF163479-55BD-E90C-7903-DA43EA85737B}"/>
          </ac:picMkLst>
        </pc:picChg>
      </pc:sldChg>
      <pc:sldChg chg="addSp modSp add mod replId setBg">
        <pc:chgData name="Ingibjörg Hinriksdóttir" userId="S::ingibj@samband.is::85025c2e-ad7c-4113-9e39-bcf20c853db4" providerId="AD" clId="Web-{C72FAB3F-8F37-0C37-CF54-2E1BCCC2CC67}" dt="2024-10-08T14:38:34.239" v="1139" actId="20577"/>
        <pc:sldMkLst>
          <pc:docMk/>
          <pc:sldMk cId="1248196591" sldId="262"/>
        </pc:sldMkLst>
        <pc:spChg chg="mod">
          <ac:chgData name="Ingibjörg Hinriksdóttir" userId="S::ingibj@samband.is::85025c2e-ad7c-4113-9e39-bcf20c853db4" providerId="AD" clId="Web-{C72FAB3F-8F37-0C37-CF54-2E1BCCC2CC67}" dt="2024-10-08T14:36:44.003" v="1111"/>
          <ac:spMkLst>
            <pc:docMk/>
            <pc:sldMk cId="1248196591" sldId="262"/>
            <ac:spMk id="2" creationId="{99EE50B6-7E1A-B22C-0637-7CAC9A51B17D}"/>
          </ac:spMkLst>
        </pc:spChg>
        <pc:spChg chg="mod">
          <ac:chgData name="Ingibjörg Hinriksdóttir" userId="S::ingibj@samband.is::85025c2e-ad7c-4113-9e39-bcf20c853db4" providerId="AD" clId="Web-{C72FAB3F-8F37-0C37-CF54-2E1BCCC2CC67}" dt="2024-10-08T14:38:34.239" v="1139" actId="20577"/>
          <ac:spMkLst>
            <pc:docMk/>
            <pc:sldMk cId="1248196591" sldId="262"/>
            <ac:spMk id="3" creationId="{8B20385E-C860-77C4-C099-45C7E26AB1F4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36:44.003" v="1111"/>
          <ac:spMkLst>
            <pc:docMk/>
            <pc:sldMk cId="1248196591" sldId="262"/>
            <ac:spMk id="8" creationId="{100EDD19-6802-4EC3-95CE-CFFAB042CFD6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36:44.003" v="1111"/>
          <ac:spMkLst>
            <pc:docMk/>
            <pc:sldMk cId="1248196591" sldId="262"/>
            <ac:spMk id="10" creationId="{DB17E863-922E-4C26-BD64-E8FD41D28661}"/>
          </ac:spMkLst>
        </pc:spChg>
      </pc:sldChg>
      <pc:sldChg chg="addSp delSp modSp add replId">
        <pc:chgData name="Ingibjörg Hinriksdóttir" userId="S::ingibj@samband.is::85025c2e-ad7c-4113-9e39-bcf20c853db4" providerId="AD" clId="Web-{C72FAB3F-8F37-0C37-CF54-2E1BCCC2CC67}" dt="2024-10-08T14:34:36.563" v="1023"/>
        <pc:sldMkLst>
          <pc:docMk/>
          <pc:sldMk cId="2989062462" sldId="263"/>
        </pc:sldMkLst>
        <pc:spChg chg="mod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2" creationId="{99EE50B6-7E1A-B22C-0637-7CAC9A51B17D}"/>
          </ac:spMkLst>
        </pc:spChg>
        <pc:spChg chg="add del mod">
          <ac:chgData name="Ingibjörg Hinriksdóttir" userId="S::ingibj@samband.is::85025c2e-ad7c-4113-9e39-bcf20c853db4" providerId="AD" clId="Web-{C72FAB3F-8F37-0C37-CF54-2E1BCCC2CC67}" dt="2024-10-08T14:28:18.946" v="356"/>
          <ac:spMkLst>
            <pc:docMk/>
            <pc:sldMk cId="2989062462" sldId="263"/>
            <ac:spMk id="4" creationId="{7EA54D1E-6A1A-CC51-767A-89B4D6746699}"/>
          </ac:spMkLst>
        </pc:spChg>
        <pc:spChg chg="add del mod">
          <ac:chgData name="Ingibjörg Hinriksdóttir" userId="S::ingibj@samband.is::85025c2e-ad7c-4113-9e39-bcf20c853db4" providerId="AD" clId="Web-{C72FAB3F-8F37-0C37-CF54-2E1BCCC2CC67}" dt="2024-10-08T14:33:24.093" v="843"/>
          <ac:spMkLst>
            <pc:docMk/>
            <pc:sldMk cId="2989062462" sldId="263"/>
            <ac:spMk id="8" creationId="{E735A405-2D0F-E7D3-E319-39ACF2DE2B34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994" v="361"/>
          <ac:spMkLst>
            <pc:docMk/>
            <pc:sldMk cId="2989062462" sldId="263"/>
            <ac:spMk id="26" creationId="{89A320C9-9735-4D13-8279-C1C674841392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994" v="361"/>
          <ac:spMkLst>
            <pc:docMk/>
            <pc:sldMk cId="2989062462" sldId="263"/>
            <ac:spMk id="27" creationId="{92544CF4-9B52-4A7B-A4B3-88C72729B77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994" v="361"/>
          <ac:spMkLst>
            <pc:docMk/>
            <pc:sldMk cId="2989062462" sldId="263"/>
            <ac:spMk id="28" creationId="{E75862C5-5C00-4421-BC7B-9B7B86DBC80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994" v="361"/>
          <ac:spMkLst>
            <pc:docMk/>
            <pc:sldMk cId="2989062462" sldId="263"/>
            <ac:spMk id="29" creationId="{089440EF-9BE9-4AE9-8C28-00B02296CDB6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34.915" v="358"/>
          <ac:spMkLst>
            <pc:docMk/>
            <pc:sldMk cId="2989062462" sldId="263"/>
            <ac:spMk id="34" creationId="{7301F447-EEF7-48F5-AF73-7566EE7F64AD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34.915" v="358"/>
          <ac:spMkLst>
            <pc:docMk/>
            <pc:sldMk cId="2989062462" sldId="263"/>
            <ac:spMk id="36" creationId="{F7117410-A2A4-4085-9ADC-46744551DBDE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34.915" v="358"/>
          <ac:spMkLst>
            <pc:docMk/>
            <pc:sldMk cId="2989062462" sldId="263"/>
            <ac:spMk id="38" creationId="{99F74EB5-E547-4FB4-95F5-BCC788F3C4A0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494" v="360"/>
          <ac:spMkLst>
            <pc:docMk/>
            <pc:sldMk cId="2989062462" sldId="263"/>
            <ac:spMk id="40" creationId="{81D377EB-C9D2-4ED0-86A6-740A297E3EAC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494" v="360"/>
          <ac:spMkLst>
            <pc:docMk/>
            <pc:sldMk cId="2989062462" sldId="263"/>
            <ac:spMk id="41" creationId="{066346BE-FDB4-4772-A696-0719490ABD64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28:40.494" v="360"/>
          <ac:spMkLst>
            <pc:docMk/>
            <pc:sldMk cId="2989062462" sldId="263"/>
            <ac:spMk id="42" creationId="{FB92FFCE-0C90-454E-AA25-D4EE9A6C39C5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44" creationId="{53B021B3-DE93-4AB7-8A18-CF5F1CED88B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45" creationId="{52D502E5-F6B4-4D58-B4AE-FC466FF15EE8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46" creationId="{9DECDBF4-02B6-4BB4-B65B-B8107AD6A9E8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51" creationId="{89A320C9-9735-4D13-8279-C1C674841392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53" creationId="{92544CF4-9B52-4A7B-A4B3-88C72729B77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55" creationId="{E75862C5-5C00-4421-BC7B-9B7B86DBC80D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33:35.718" v="844"/>
          <ac:spMkLst>
            <pc:docMk/>
            <pc:sldMk cId="2989062462" sldId="263"/>
            <ac:spMk id="57" creationId="{089440EF-9BE9-4AE9-8C28-00B02296CDB6}"/>
          </ac:spMkLst>
        </pc:spChg>
        <pc:graphicFrameChg chg="add del mod ord modGraphic">
          <ac:chgData name="Ingibjörg Hinriksdóttir" userId="S::ingibj@samband.is::85025c2e-ad7c-4113-9e39-bcf20c853db4" providerId="AD" clId="Web-{C72FAB3F-8F37-0C37-CF54-2E1BCCC2CC67}" dt="2024-10-08T14:33:20.718" v="842"/>
          <ac:graphicFrameMkLst>
            <pc:docMk/>
            <pc:sldMk cId="2989062462" sldId="263"/>
            <ac:graphicFrameMk id="6" creationId="{055924EE-65CD-3A60-87EB-C0893D75761F}"/>
          </ac:graphicFrameMkLst>
        </pc:graphicFrameChg>
        <pc:graphicFrameChg chg="add mod ord modGraphic">
          <ac:chgData name="Ingibjörg Hinriksdóttir" userId="S::ingibj@samband.is::85025c2e-ad7c-4113-9e39-bcf20c853db4" providerId="AD" clId="Web-{C72FAB3F-8F37-0C37-CF54-2E1BCCC2CC67}" dt="2024-10-08T14:34:36.563" v="1023"/>
          <ac:graphicFrameMkLst>
            <pc:docMk/>
            <pc:sldMk cId="2989062462" sldId="263"/>
            <ac:graphicFrameMk id="10" creationId="{9B5AFB15-0B63-0F5F-EB4E-D7221824EA39}"/>
          </ac:graphicFrameMkLst>
        </pc:graphicFrameChg>
        <pc:graphicFrameChg chg="del">
          <ac:chgData name="Ingibjörg Hinriksdóttir" userId="S::ingibj@samband.is::85025c2e-ad7c-4113-9e39-bcf20c853db4" providerId="AD" clId="Web-{C72FAB3F-8F37-0C37-CF54-2E1BCCC2CC67}" dt="2024-10-08T14:28:02.040" v="355"/>
          <ac:graphicFrameMkLst>
            <pc:docMk/>
            <pc:sldMk cId="2989062462" sldId="263"/>
            <ac:graphicFrameMk id="30" creationId="{F80C1E46-C5F4-CD96-4A09-B8B7B5750396}"/>
          </ac:graphicFrameMkLst>
        </pc:graphicFrameChg>
      </pc:sldChg>
      <pc:sldChg chg="addSp delSp modSp add mod replId setBg">
        <pc:chgData name="Ingibjörg Hinriksdóttir" userId="S::ingibj@samband.is::85025c2e-ad7c-4113-9e39-bcf20c853db4" providerId="AD" clId="Web-{C72FAB3F-8F37-0C37-CF54-2E1BCCC2CC67}" dt="2024-10-08T14:45:10.153" v="1285"/>
        <pc:sldMkLst>
          <pc:docMk/>
          <pc:sldMk cId="1810332029" sldId="264"/>
        </pc:sldMkLst>
        <pc:spChg chg="mod">
          <ac:chgData name="Ingibjörg Hinriksdóttir" userId="S::ingibj@samband.is::85025c2e-ad7c-4113-9e39-bcf20c853db4" providerId="AD" clId="Web-{C72FAB3F-8F37-0C37-CF54-2E1BCCC2CC67}" dt="2024-10-08T14:44:05.246" v="1244" actId="20577"/>
          <ac:spMkLst>
            <pc:docMk/>
            <pc:sldMk cId="1810332029" sldId="264"/>
            <ac:spMk id="2" creationId="{99EE50B6-7E1A-B22C-0637-7CAC9A51B17D}"/>
          </ac:spMkLst>
        </pc:spChg>
        <pc:spChg chg="del mod">
          <ac:chgData name="Ingibjörg Hinriksdóttir" userId="S::ingibj@samband.is::85025c2e-ad7c-4113-9e39-bcf20c853db4" providerId="AD" clId="Web-{C72FAB3F-8F37-0C37-CF54-2E1BCCC2CC67}" dt="2024-10-08T14:39:15.537" v="1141"/>
          <ac:spMkLst>
            <pc:docMk/>
            <pc:sldMk cId="1810332029" sldId="264"/>
            <ac:spMk id="3" creationId="{8B20385E-C860-77C4-C099-45C7E26AB1F4}"/>
          </ac:spMkLst>
        </pc:spChg>
        <pc:spChg chg="add del mod">
          <ac:chgData name="Ingibjörg Hinriksdóttir" userId="S::ingibj@samband.is::85025c2e-ad7c-4113-9e39-bcf20c853db4" providerId="AD" clId="Web-{C72FAB3F-8F37-0C37-CF54-2E1BCCC2CC67}" dt="2024-10-08T14:40:46.961" v="1227"/>
          <ac:spMkLst>
            <pc:docMk/>
            <pc:sldMk cId="1810332029" sldId="264"/>
            <ac:spMk id="6" creationId="{2BFCEAD1-7B16-ECE0-7AAE-73EDDD6A5BFA}"/>
          </ac:spMkLst>
        </pc:spChg>
        <pc:spChg chg="add del mod">
          <ac:chgData name="Ingibjörg Hinriksdóttir" userId="S::ingibj@samband.is::85025c2e-ad7c-4113-9e39-bcf20c853db4" providerId="AD" clId="Web-{C72FAB3F-8F37-0C37-CF54-2E1BCCC2CC67}" dt="2024-10-08T14:43:21.870" v="1229"/>
          <ac:spMkLst>
            <pc:docMk/>
            <pc:sldMk cId="1810332029" sldId="264"/>
            <ac:spMk id="9" creationId="{49A5346C-5AB0-769D-931D-799DD7BE4EE2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43:28.605" v="1230"/>
          <ac:spMkLst>
            <pc:docMk/>
            <pc:sldMk cId="1810332029" sldId="264"/>
            <ac:spMk id="16" creationId="{53B021B3-DE93-4AB7-8A18-CF5F1CED88B8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43:28.605" v="1230"/>
          <ac:spMkLst>
            <pc:docMk/>
            <pc:sldMk cId="1810332029" sldId="264"/>
            <ac:spMk id="18" creationId="{52D502E5-F6B4-4D58-B4AE-FC466FF15EE8}"/>
          </ac:spMkLst>
        </pc:spChg>
        <pc:spChg chg="add">
          <ac:chgData name="Ingibjörg Hinriksdóttir" userId="S::ingibj@samband.is::85025c2e-ad7c-4113-9e39-bcf20c853db4" providerId="AD" clId="Web-{C72FAB3F-8F37-0C37-CF54-2E1BCCC2CC67}" dt="2024-10-08T14:43:28.605" v="1230"/>
          <ac:spMkLst>
            <pc:docMk/>
            <pc:sldMk cId="1810332029" sldId="264"/>
            <ac:spMk id="20" creationId="{9DECDBF4-02B6-4BB4-B65B-B8107AD6A9E8}"/>
          </ac:spMkLst>
        </pc:spChg>
        <pc:graphicFrameChg chg="add del mod ord modGraphic">
          <ac:chgData name="Ingibjörg Hinriksdóttir" userId="S::ingibj@samband.is::85025c2e-ad7c-4113-9e39-bcf20c853db4" providerId="AD" clId="Web-{C72FAB3F-8F37-0C37-CF54-2E1BCCC2CC67}" dt="2024-10-08T14:40:42.586" v="1226"/>
          <ac:graphicFrameMkLst>
            <pc:docMk/>
            <pc:sldMk cId="1810332029" sldId="264"/>
            <ac:graphicFrameMk id="4" creationId="{1BB9CF81-8CF5-8DAC-F65B-2B00C6286B0E}"/>
          </ac:graphicFrameMkLst>
        </pc:graphicFrameChg>
        <pc:graphicFrameChg chg="add del mod ord modGraphic">
          <ac:chgData name="Ingibjörg Hinriksdóttir" userId="S::ingibj@samband.is::85025c2e-ad7c-4113-9e39-bcf20c853db4" providerId="AD" clId="Web-{C72FAB3F-8F37-0C37-CF54-2E1BCCC2CC67}" dt="2024-10-08T14:40:52.414" v="1228"/>
          <ac:graphicFrameMkLst>
            <pc:docMk/>
            <pc:sldMk cId="1810332029" sldId="264"/>
            <ac:graphicFrameMk id="7" creationId="{3EE1C2A4-6EDB-3ADD-7402-36A9EE1AD024}"/>
          </ac:graphicFrameMkLst>
        </pc:graphicFrameChg>
        <pc:graphicFrameChg chg="add mod ord modGraphic">
          <ac:chgData name="Ingibjörg Hinriksdóttir" userId="S::ingibj@samband.is::85025c2e-ad7c-4113-9e39-bcf20c853db4" providerId="AD" clId="Web-{C72FAB3F-8F37-0C37-CF54-2E1BCCC2CC67}" dt="2024-10-08T14:45:10.153" v="1285"/>
          <ac:graphicFrameMkLst>
            <pc:docMk/>
            <pc:sldMk cId="1810332029" sldId="264"/>
            <ac:graphicFrameMk id="11" creationId="{E9D0CAFF-894F-7ABD-7AEC-3E2F1408F27A}"/>
          </ac:graphicFrameMkLst>
        </pc:graphicFrameChg>
      </pc:sldChg>
      <pc:sldChg chg="addSp delSp modSp new mod ord setBg">
        <pc:chgData name="Ingibjörg Hinriksdóttir" userId="S::ingibj@samband.is::85025c2e-ad7c-4113-9e39-bcf20c853db4" providerId="AD" clId="Web-{C72FAB3F-8F37-0C37-CF54-2E1BCCC2CC67}" dt="2024-10-08T14:48:17.876" v="1331"/>
        <pc:sldMkLst>
          <pc:docMk/>
          <pc:sldMk cId="3836304671" sldId="265"/>
        </pc:sldMkLst>
        <pc:spChg chg="mod ord">
          <ac:chgData name="Ingibjörg Hinriksdóttir" userId="S::ingibj@samband.is::85025c2e-ad7c-4113-9e39-bcf20c853db4" providerId="AD" clId="Web-{C72FAB3F-8F37-0C37-CF54-2E1BCCC2CC67}" dt="2024-10-08T14:47:49.235" v="1329"/>
          <ac:spMkLst>
            <pc:docMk/>
            <pc:sldMk cId="3836304671" sldId="265"/>
            <ac:spMk id="2" creationId="{B3A2974A-0F5D-92C0-0BC6-3830AF7CF497}"/>
          </ac:spMkLst>
        </pc:spChg>
        <pc:spChg chg="del">
          <ac:chgData name="Ingibjörg Hinriksdóttir" userId="S::ingibj@samband.is::85025c2e-ad7c-4113-9e39-bcf20c853db4" providerId="AD" clId="Web-{C72FAB3F-8F37-0C37-CF54-2E1BCCC2CC67}" dt="2024-10-08T14:46:36.296" v="1312"/>
          <ac:spMkLst>
            <pc:docMk/>
            <pc:sldMk cId="3836304671" sldId="265"/>
            <ac:spMk id="3" creationId="{0A7683B9-2F07-5B6E-7E6E-15DA23B46790}"/>
          </ac:spMkLst>
        </pc:spChg>
        <pc:spChg chg="add del mod">
          <ac:chgData name="Ingibjörg Hinriksdóttir" userId="S::ingibj@samband.is::85025c2e-ad7c-4113-9e39-bcf20c853db4" providerId="AD" clId="Web-{C72FAB3F-8F37-0C37-CF54-2E1BCCC2CC67}" dt="2024-10-08T14:47:49.235" v="1329"/>
          <ac:spMkLst>
            <pc:docMk/>
            <pc:sldMk cId="3836304671" sldId="265"/>
            <ac:spMk id="8" creationId="{1EF75B7A-8FB5-6F2A-F604-5118B8ED5DAC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47:49.235" v="1329"/>
          <ac:spMkLst>
            <pc:docMk/>
            <pc:sldMk cId="3836304671" sldId="265"/>
            <ac:spMk id="11" creationId="{F94AA2BD-2E3F-4B1D-8127-5744B8115311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47:49.235" v="1329"/>
          <ac:spMkLst>
            <pc:docMk/>
            <pc:sldMk cId="3836304671" sldId="265"/>
            <ac:spMk id="13" creationId="{4BD02261-2DC8-4AA8-9E16-7751AE892445}"/>
          </ac:spMkLst>
        </pc:spChg>
        <pc:spChg chg="add del">
          <ac:chgData name="Ingibjörg Hinriksdóttir" userId="S::ingibj@samband.is::85025c2e-ad7c-4113-9e39-bcf20c853db4" providerId="AD" clId="Web-{C72FAB3F-8F37-0C37-CF54-2E1BCCC2CC67}" dt="2024-10-08T14:47:49.235" v="1329"/>
          <ac:spMkLst>
            <pc:docMk/>
            <pc:sldMk cId="3836304671" sldId="265"/>
            <ac:spMk id="15" creationId="{3D752CF2-2291-40B5-B462-C17B174C10BC}"/>
          </ac:spMkLst>
        </pc:spChg>
        <pc:picChg chg="add mod ord">
          <ac:chgData name="Ingibjörg Hinriksdóttir" userId="S::ingibj@samband.is::85025c2e-ad7c-4113-9e39-bcf20c853db4" providerId="AD" clId="Web-{C72FAB3F-8F37-0C37-CF54-2E1BCCC2CC67}" dt="2024-10-08T14:47:49.235" v="1329"/>
          <ac:picMkLst>
            <pc:docMk/>
            <pc:sldMk cId="3836304671" sldId="265"/>
            <ac:picMk id="4" creationId="{523FAD48-BF3B-91E4-3680-B3BC532A9224}"/>
          </ac:picMkLst>
        </pc:picChg>
      </pc:sldChg>
      <pc:sldChg chg="addSp delSp modSp add replId">
        <pc:chgData name="Ingibjörg Hinriksdóttir" userId="S::ingibj@samband.is::85025c2e-ad7c-4113-9e39-bcf20c853db4" providerId="AD" clId="Web-{C72FAB3F-8F37-0C37-CF54-2E1BCCC2CC67}" dt="2024-10-08T14:51:02.223" v="1514" actId="20577"/>
        <pc:sldMkLst>
          <pc:docMk/>
          <pc:sldMk cId="484637593" sldId="266"/>
        </pc:sldMkLst>
        <pc:spChg chg="mod">
          <ac:chgData name="Ingibjörg Hinriksdóttir" userId="S::ingibj@samband.is::85025c2e-ad7c-4113-9e39-bcf20c853db4" providerId="AD" clId="Web-{C72FAB3F-8F37-0C37-CF54-2E1BCCC2CC67}" dt="2024-10-08T14:48:29.532" v="1344" actId="20577"/>
          <ac:spMkLst>
            <pc:docMk/>
            <pc:sldMk cId="484637593" sldId="266"/>
            <ac:spMk id="2" creationId="{99EE50B6-7E1A-B22C-0637-7CAC9A51B17D}"/>
          </ac:spMkLst>
        </pc:spChg>
        <pc:spChg chg="add mod">
          <ac:chgData name="Ingibjörg Hinriksdóttir" userId="S::ingibj@samband.is::85025c2e-ad7c-4113-9e39-bcf20c853db4" providerId="AD" clId="Web-{C72FAB3F-8F37-0C37-CF54-2E1BCCC2CC67}" dt="2024-10-08T14:51:02.223" v="1514" actId="20577"/>
          <ac:spMkLst>
            <pc:docMk/>
            <pc:sldMk cId="484637593" sldId="266"/>
            <ac:spMk id="4" creationId="{B75EB560-0FB1-8FCD-D395-2DB12C0267F6}"/>
          </ac:spMkLst>
        </pc:spChg>
        <pc:graphicFrameChg chg="del">
          <ac:chgData name="Ingibjörg Hinriksdóttir" userId="S::ingibj@samband.is::85025c2e-ad7c-4113-9e39-bcf20c853db4" providerId="AD" clId="Web-{C72FAB3F-8F37-0C37-CF54-2E1BCCC2CC67}" dt="2024-10-08T14:48:33.345" v="1345"/>
          <ac:graphicFrameMkLst>
            <pc:docMk/>
            <pc:sldMk cId="484637593" sldId="266"/>
            <ac:graphicFrameMk id="11" creationId="{E9D0CAFF-894F-7ABD-7AEC-3E2F1408F27A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1DC6D-DE69-045F-C0D7-B6608AEF1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1192DF-C59F-7962-FEC7-5B0BF5C65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067AE-D4F9-1CC3-3B45-0C947C17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0748B-7CE8-9CD0-1298-A1178A9D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0590D-0461-256B-123F-7598AAA5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4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8E565-BE1F-BCFE-11EC-6C425DE24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3156C-70AA-8370-BC6A-08139F6C0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3127E-5083-B283-7D07-229AB5A4A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84CAF-D2C5-0E4E-7DD5-ACF1D051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A8F33-1D97-7D3E-DC40-78312468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03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819B5C-9A2E-8700-E526-0B48CDBB5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5C519A-AD68-0C17-EA52-62EACC357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B98CB-0D64-38A8-A826-3B000829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A112D-AB3E-D8A1-0C1E-FF6D95E93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51B40-2E64-4CDC-6E39-61FC3F8F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49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278A-44EC-9A60-C993-5D736D5F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54521-C129-5F79-C516-44C022B1B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E5DA7-8473-B9C2-3292-2CE9DE58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1468-30E9-4839-3F81-C5EFB94A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3C946-566A-B261-F5D2-C8C2712F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7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202B-2480-20D0-5F09-7C54CFD0E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E6387-BD0D-58EF-59DD-13E518B72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3605F-4D67-2724-DCC6-DCF5B315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233E9-38A1-77A3-0C97-C7802EFCD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5A98-7CE9-C54A-9CBE-F288B885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92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C5F0B-1F12-C11C-A381-D3DF36E2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FFF1B-3082-FE1B-A08B-50B14F6C72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FC0E0-930C-A5F2-ADB6-4FBA19440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37129-F299-2701-4F39-7AB641C64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B7E3E-AE21-EBDC-618B-30054B6C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3C624-A6D8-904E-66E4-337BDB1E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7E98-A26E-09B2-5A37-578D25307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45783-8E34-C19A-C1C1-BA7F9598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DFA87-AF2F-9990-B260-A7BE73901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DBFAF-1140-EFF8-AD96-0F78F100AF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510860-6F2D-4171-2D78-39CBED969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59556-B506-C886-BAF6-AC3F0C07B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B40AE-B6FE-F605-0038-CBF4E5AF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656A97-0B70-57FE-8325-10ED5E2B7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847D-4AB1-CE1A-9135-E0EE166B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30B90-CA4D-3B2F-A445-F9DF4316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11DA83-624F-5190-A874-37E8B4B14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F4C74C-E551-DD8D-3427-D17C0DB2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10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3C10B-7F32-638A-3A70-6B7088A5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CD009-1681-E939-B34D-676D5313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84D5B-D258-2510-FCFD-5B30ED81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52C4-833D-13EB-A33B-C8BCE036D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EE191-E696-ABBD-3D34-8F3FAD69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11AFB-924E-E622-69AE-15710BFF3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7D055-8D2F-FAE6-E171-ABFF2BE0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AFF874-12F7-E58D-CB2F-F2C11D31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A884A-C878-D5E3-65DA-FBC080BC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6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BA38E-CC4B-C948-B2D3-FCFDA05C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6A435-5D48-F012-9B7F-A26646E7E2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26DFD-1302-2013-355A-2EBF69A4A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F5253-D82B-8DA8-24E4-26F20671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E4DC2-61C2-4E08-00BC-C315B279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4E3912-CC37-2B14-11AD-7DDCC732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1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097CC-6E91-C39D-C1DE-46B10CCB2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082BD-6643-822A-1987-17AE5DA45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4731-5BA6-BEAE-BE44-453357BC3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1EF793-8D2D-480B-A219-7EA9FF662A0A}" type="datetimeFigureOut">
              <a:rPr lang="en-GB" smtClean="0"/>
              <a:t>08/10/2024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F7352-9B1F-DBD3-18C6-80A3518DB6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3A5E-A298-D436-C8BB-23CD5C2FE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9CB7-4CC5-403A-8CF3-99BBA6FED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91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road leading to a lake&#10;&#10;Description automatically generated">
            <a:extLst>
              <a:ext uri="{FF2B5EF4-FFF2-40B4-BE49-F238E27FC236}">
                <a16:creationId xmlns:a16="http://schemas.microsoft.com/office/drawing/2014/main" id="{6833DBD9-2FE5-75D3-4E6D-458C3727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90" t="9091" r="1139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AF684-94D0-8B92-0EE1-E72985883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/>
              <a:t>Aðalfundur SSKS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BEBD9-6A51-5A91-9F54-549AD0298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GB" sz="2000"/>
          </a:p>
          <a:p>
            <a:pPr algn="l"/>
            <a:endParaRPr lang="en-GB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30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owing hanging light bulb in front of dark light bulbs">
            <a:extLst>
              <a:ext uri="{FF2B5EF4-FFF2-40B4-BE49-F238E27FC236}">
                <a16:creationId xmlns:a16="http://schemas.microsoft.com/office/drawing/2014/main" id="{523FAD48-BF3B-91E4-3680-B3BC532A9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151" b="125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2974A-0F5D-92C0-0BC6-3830AF7C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2958103"/>
            <a:ext cx="7277100" cy="941796"/>
          </a:xfrm>
          <a:solidFill>
            <a:srgbClr val="000000">
              <a:alpha val="87000"/>
            </a:srgbClr>
          </a:solidFill>
          <a:ln w="38100" cap="sq">
            <a:solidFill>
              <a:srgbClr val="FFFFFF"/>
            </a:solidFill>
            <a:miter lim="800000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</a:rPr>
              <a:t>Umræður og ályktanir um orkumál</a:t>
            </a:r>
          </a:p>
        </p:txBody>
      </p:sp>
    </p:spTree>
    <p:extLst>
      <p:ext uri="{BB962C8B-B14F-4D97-AF65-F5344CB8AC3E}">
        <p14:creationId xmlns:p14="http://schemas.microsoft.com/office/powerpoint/2010/main" val="383630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E50B6-7E1A-B22C-0637-7CAC9A5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err="1"/>
              <a:t>Tillaga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stjórn</a:t>
            </a:r>
            <a:r>
              <a:rPr lang="en-GB"/>
              <a:t> 2024-2025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EB560-0FB1-8FCD-D395-2DB12C026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b="1" err="1"/>
              <a:t>Aðalstjórn</a:t>
            </a:r>
          </a:p>
          <a:p>
            <a:r>
              <a:rPr lang="en-US"/>
              <a:t>Íris Róbertsdóttir, </a:t>
            </a:r>
            <a:r>
              <a:rPr lang="en-US" err="1"/>
              <a:t>Vestmannaeyjabær</a:t>
            </a:r>
          </a:p>
          <a:p>
            <a:r>
              <a:rPr lang="en-US"/>
              <a:t>Kristinn Jónasson, </a:t>
            </a:r>
            <a:r>
              <a:rPr lang="en-US" err="1"/>
              <a:t>Snæfellsbæ</a:t>
            </a:r>
          </a:p>
          <a:p>
            <a:r>
              <a:rPr lang="en-US"/>
              <a:t>Björn Ingimarsson, </a:t>
            </a:r>
            <a:r>
              <a:rPr lang="en-US" err="1"/>
              <a:t>Múlaþingi</a:t>
            </a:r>
          </a:p>
          <a:p>
            <a:endParaRPr lang="en-US"/>
          </a:p>
          <a:p>
            <a:pPr marL="0" indent="0">
              <a:buNone/>
            </a:pPr>
            <a:r>
              <a:rPr lang="en-US" b="1" err="1"/>
              <a:t>Varastjórn</a:t>
            </a:r>
            <a:endParaRPr lang="en-US" b="1"/>
          </a:p>
          <a:p>
            <a:r>
              <a:rPr lang="en-US"/>
              <a:t>Björg Ágústsdóttir, </a:t>
            </a:r>
            <a:r>
              <a:rPr lang="en-US" err="1"/>
              <a:t>Grundarfjarðarbæ</a:t>
            </a:r>
          </a:p>
          <a:p>
            <a:r>
              <a:rPr lang="en-US"/>
              <a:t>Gerður Björk Sveinsdóttir, </a:t>
            </a:r>
            <a:r>
              <a:rPr lang="en-US" err="1"/>
              <a:t>Vesturbyggð</a:t>
            </a:r>
          </a:p>
          <a:p>
            <a:r>
              <a:rPr lang="en-US"/>
              <a:t>Katrín Sigurjónsdóttir, </a:t>
            </a:r>
            <a:r>
              <a:rPr lang="en-US" err="1"/>
              <a:t>Norðurþingi</a:t>
            </a:r>
          </a:p>
        </p:txBody>
      </p:sp>
    </p:spTree>
    <p:extLst>
      <p:ext uri="{BB962C8B-B14F-4D97-AF65-F5344CB8AC3E}">
        <p14:creationId xmlns:p14="http://schemas.microsoft.com/office/powerpoint/2010/main" val="48463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8D9E8-8A2C-5063-B05A-700EB82BF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is-IS" sz="4000"/>
              <a:t>Skýrsla stjórnar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67BCE-F60A-8BDA-7E51-4974958B4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s-IS" sz="2400" dirty="0"/>
              <a:t>Mikill kraftur í stjórninni</a:t>
            </a:r>
          </a:p>
          <a:p>
            <a:r>
              <a:rPr lang="is-IS" sz="2400" dirty="0"/>
              <a:t>12 stjórnarfundir á tímabilinu</a:t>
            </a:r>
          </a:p>
          <a:p>
            <a:r>
              <a:rPr lang="is-IS" sz="2400" dirty="0"/>
              <a:t>Fjöldi heimsókna til hagaðila innan orkugeirans</a:t>
            </a:r>
          </a:p>
        </p:txBody>
      </p:sp>
      <p:pic>
        <p:nvPicPr>
          <p:cNvPr id="4" name="Picture 3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8CC9116-4D52-A6A6-109E-8C8F5D214B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53" b="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7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standing in a room with pictures on the wall&#10;&#10;Description automatically generated">
            <a:extLst>
              <a:ext uri="{FF2B5EF4-FFF2-40B4-BE49-F238E27FC236}">
                <a16:creationId xmlns:a16="http://schemas.microsoft.com/office/drawing/2014/main" id="{CF163479-55BD-E90C-7903-DA43EA857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2150" b="16032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8139D-883C-D8EC-ADB4-014C32A5D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l"/>
            <a:br>
              <a:rPr lang="en-GB" sz="1700"/>
            </a:br>
            <a:r>
              <a:rPr lang="en-GB">
                <a:solidFill>
                  <a:schemeClr val="bg1"/>
                </a:solidFill>
              </a:rPr>
              <a:t>Mikil </a:t>
            </a:r>
            <a:r>
              <a:rPr lang="en-GB" err="1">
                <a:solidFill>
                  <a:schemeClr val="bg1"/>
                </a:solidFill>
              </a:rPr>
              <a:t>samskipti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við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umhverfis</a:t>
            </a:r>
            <a:r>
              <a:rPr lang="en-GB">
                <a:solidFill>
                  <a:schemeClr val="bg1"/>
                </a:solidFill>
              </a:rPr>
              <a:t>-, </a:t>
            </a:r>
            <a:r>
              <a:rPr lang="en-GB" err="1">
                <a:solidFill>
                  <a:schemeClr val="bg1"/>
                </a:solidFill>
              </a:rPr>
              <a:t>orku</a:t>
            </a:r>
            <a:r>
              <a:rPr lang="en-GB">
                <a:solidFill>
                  <a:schemeClr val="bg1"/>
                </a:solidFill>
              </a:rPr>
              <a:t>- </a:t>
            </a:r>
            <a:r>
              <a:rPr lang="en-GB" err="1">
                <a:solidFill>
                  <a:schemeClr val="bg1"/>
                </a:solidFill>
              </a:rPr>
              <a:t>og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loftslagsráðuneytið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A90FA-B313-4F88-FC61-B0E32EC8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GB" sz="3400"/>
              <a:t>Skýrsla stjórnar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BF8B-A2DD-5EFE-A45F-A3413DCBF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>
                <a:ea typeface="+mn-lt"/>
                <a:cs typeface="+mn-lt"/>
              </a:rPr>
              <a:t>SSKS er komið á </a:t>
            </a:r>
            <a:r>
              <a:rPr lang="en-GB" sz="3200" err="1">
                <a:ea typeface="+mn-lt"/>
                <a:cs typeface="+mn-lt"/>
              </a:rPr>
              <a:t>kortið</a:t>
            </a:r>
            <a:r>
              <a:rPr lang="en-GB" sz="3200">
                <a:ea typeface="+mn-lt"/>
                <a:cs typeface="+mn-lt"/>
              </a:rPr>
              <a:t>, </a:t>
            </a:r>
            <a:r>
              <a:rPr lang="en-GB" sz="3200" err="1">
                <a:ea typeface="+mn-lt"/>
                <a:cs typeface="+mn-lt"/>
              </a:rPr>
              <a:t>erum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orðin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gildandi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innan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orkugeirans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og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hjá</a:t>
            </a:r>
            <a:r>
              <a:rPr lang="en-GB" sz="3200">
                <a:ea typeface="+mn-lt"/>
                <a:cs typeface="+mn-lt"/>
              </a:rPr>
              <a:t> </a:t>
            </a:r>
            <a:r>
              <a:rPr lang="en-GB" sz="3200" err="1">
                <a:ea typeface="+mn-lt"/>
                <a:cs typeface="+mn-lt"/>
              </a:rPr>
              <a:t>stjórnvöldum</a:t>
            </a:r>
            <a:endParaRPr lang="en-GB" sz="3200">
              <a:ea typeface="+mn-lt"/>
              <a:cs typeface="+mn-lt"/>
            </a:endParaRPr>
          </a:p>
          <a:p>
            <a:endParaRPr lang="en-GB" sz="1800"/>
          </a:p>
        </p:txBody>
      </p:sp>
      <p:pic>
        <p:nvPicPr>
          <p:cNvPr id="4" name="Picture 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350B96C-E5DF-A0E0-4EEB-D0DE9A9CB0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46" r="18414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514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CBF6-1608-74E8-419E-AEB233E9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GB" sz="3400"/>
              <a:t>Skýrsla stjórnar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3437-996F-0BBA-219B-900C75690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err="1"/>
              <a:t>Nýta</a:t>
            </a:r>
            <a:r>
              <a:rPr lang="en-GB" sz="2400"/>
              <a:t> </a:t>
            </a:r>
            <a:r>
              <a:rPr lang="en-GB" sz="2400" err="1"/>
              <a:t>vefinn</a:t>
            </a:r>
            <a:r>
              <a:rPr lang="en-GB" sz="2400"/>
              <a:t> </a:t>
            </a:r>
            <a:r>
              <a:rPr lang="en-GB" sz="2400" err="1"/>
              <a:t>okkar</a:t>
            </a:r>
            <a:r>
              <a:rPr lang="en-GB" sz="2400"/>
              <a:t> </a:t>
            </a:r>
            <a:r>
              <a:rPr lang="en-GB" sz="2400" err="1"/>
              <a:t>betur</a:t>
            </a:r>
            <a:r>
              <a:rPr lang="en-GB" sz="2400"/>
              <a:t>, </a:t>
            </a:r>
            <a:r>
              <a:rPr lang="en-GB" sz="2400" err="1"/>
              <a:t>t.d.</a:t>
            </a:r>
            <a:r>
              <a:rPr lang="en-GB" sz="2400"/>
              <a:t> </a:t>
            </a:r>
            <a:r>
              <a:rPr lang="en-GB" sz="2400" err="1"/>
              <a:t>með</a:t>
            </a:r>
            <a:r>
              <a:rPr lang="en-GB" sz="2400"/>
              <a:t> </a:t>
            </a:r>
            <a:r>
              <a:rPr lang="en-GB" sz="2400" err="1"/>
              <a:t>birtingu</a:t>
            </a:r>
            <a:r>
              <a:rPr lang="en-GB" sz="2400"/>
              <a:t> </a:t>
            </a:r>
            <a:r>
              <a:rPr lang="en-GB" sz="2400" err="1"/>
              <a:t>fundargerða</a:t>
            </a:r>
            <a:endParaRPr lang="en-GB" sz="2400"/>
          </a:p>
          <a:p>
            <a:endParaRPr lang="en-GB" sz="1800"/>
          </a:p>
        </p:txBody>
      </p:sp>
      <p:pic>
        <p:nvPicPr>
          <p:cNvPr id="4" name="Picture 3" descr="A black and white photo of a house&#10;&#10;Description automatically generated">
            <a:extLst>
              <a:ext uri="{FF2B5EF4-FFF2-40B4-BE49-F238E27FC236}">
                <a16:creationId xmlns:a16="http://schemas.microsoft.com/office/drawing/2014/main" id="{1ADF2CD2-DB9C-7B83-DEB3-6F6FE0F5E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638257"/>
            <a:ext cx="6440424" cy="35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E50B6-7E1A-B22C-0637-7CAC9A5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Ársreikningur 2023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0" name="Content Placeholder 4">
            <a:extLst>
              <a:ext uri="{FF2B5EF4-FFF2-40B4-BE49-F238E27FC236}">
                <a16:creationId xmlns:a16="http://schemas.microsoft.com/office/drawing/2014/main" id="{F80C1E46-C5F4-CD96-4A09-B8B7B57503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690079"/>
              </p:ext>
            </p:extLst>
          </p:nvPr>
        </p:nvGraphicFramePr>
        <p:xfrm>
          <a:off x="1628383" y="2338191"/>
          <a:ext cx="9320960" cy="38404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4951">
                  <a:extLst>
                    <a:ext uri="{9D8B030D-6E8A-4147-A177-3AD203B41FA5}">
                      <a16:colId xmlns:a16="http://schemas.microsoft.com/office/drawing/2014/main" val="3049318109"/>
                    </a:ext>
                  </a:extLst>
                </a:gridCol>
                <a:gridCol w="220868">
                  <a:extLst>
                    <a:ext uri="{9D8B030D-6E8A-4147-A177-3AD203B41FA5}">
                      <a16:colId xmlns:a16="http://schemas.microsoft.com/office/drawing/2014/main" val="1686285529"/>
                    </a:ext>
                  </a:extLst>
                </a:gridCol>
                <a:gridCol w="4450897">
                  <a:extLst>
                    <a:ext uri="{9D8B030D-6E8A-4147-A177-3AD203B41FA5}">
                      <a16:colId xmlns:a16="http://schemas.microsoft.com/office/drawing/2014/main" val="860456494"/>
                    </a:ext>
                  </a:extLst>
                </a:gridCol>
                <a:gridCol w="540420">
                  <a:extLst>
                    <a:ext uri="{9D8B030D-6E8A-4147-A177-3AD203B41FA5}">
                      <a16:colId xmlns:a16="http://schemas.microsoft.com/office/drawing/2014/main" val="1929551172"/>
                    </a:ext>
                  </a:extLst>
                </a:gridCol>
                <a:gridCol w="1456284">
                  <a:extLst>
                    <a:ext uri="{9D8B030D-6E8A-4147-A177-3AD203B41FA5}">
                      <a16:colId xmlns:a16="http://schemas.microsoft.com/office/drawing/2014/main" val="3579834671"/>
                    </a:ext>
                  </a:extLst>
                </a:gridCol>
                <a:gridCol w="540420">
                  <a:extLst>
                    <a:ext uri="{9D8B030D-6E8A-4147-A177-3AD203B41FA5}">
                      <a16:colId xmlns:a16="http://schemas.microsoft.com/office/drawing/2014/main" val="2201889936"/>
                    </a:ext>
                  </a:extLst>
                </a:gridCol>
                <a:gridCol w="1558840">
                  <a:extLst>
                    <a:ext uri="{9D8B030D-6E8A-4147-A177-3AD203B41FA5}">
                      <a16:colId xmlns:a16="http://schemas.microsoft.com/office/drawing/2014/main" val="21860991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1390161"/>
                    </a:ext>
                  </a:extLst>
                </a:gridCol>
              </a:tblGrid>
              <a:tr h="256351">
                <a:tc gridSpan="8">
                  <a:txBody>
                    <a:bodyPr/>
                    <a:lstStyle/>
                    <a:p>
                      <a:r>
                        <a:rPr lang="en-US" sz="1800" b="1" err="1">
                          <a:effectLst/>
                        </a:rPr>
                        <a:t>Rekstrarreikningur</a:t>
                      </a:r>
                      <a:endParaRPr lang="en-US" sz="1800" b="1" dirty="0" err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09838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05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273447"/>
                  </a:ext>
                </a:extLst>
              </a:tr>
              <a:tr h="256351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Rekstrartekjur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027791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5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67279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/>
                        <a:t>Árgjöld</a:t>
                      </a:r>
                      <a:r>
                        <a:rPr lang="en-US" sz="1800" dirty="0"/>
                        <a:t> ............................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440657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2994137"/>
                  </a:ext>
                </a:extLst>
              </a:tr>
              <a:tr h="256351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Rekstrargjöld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63287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2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039958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/>
                        <a:t>Ársfundur</a:t>
                      </a:r>
                      <a:r>
                        <a:rPr lang="en-US" sz="1800" dirty="0"/>
                        <a:t> .......................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212.650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149.400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2674627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/>
                        <a:t>Vefur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samtakanna</a:t>
                      </a:r>
                      <a:r>
                        <a:rPr lang="en-US" sz="1800" dirty="0"/>
                        <a:t> 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6.789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6.293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574826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219.439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155.693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709074"/>
                  </a:ext>
                </a:extLst>
              </a:tr>
              <a:tr h="256351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Fjármagnsliðir</a:t>
                      </a:r>
                      <a:r>
                        <a:rPr lang="en-US" sz="1800" dirty="0"/>
                        <a:t>.......................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             </a:t>
                      </a:r>
                      <a:r>
                        <a:rPr lang="en-US" sz="1800" dirty="0"/>
                        <a:t>98.103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                       </a:t>
                      </a:r>
                      <a:r>
                        <a:rPr lang="en-US" sz="1800" dirty="0"/>
                        <a:t>-</a:t>
                      </a:r>
                      <a:r>
                        <a:rPr lang="en-US" sz="1800" dirty="0">
                          <a:effectLst/>
                        </a:rPr>
                        <a:t> 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465334"/>
                  </a:ext>
                </a:extLst>
              </a:tr>
              <a:tr h="256350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99895"/>
                  </a:ext>
                </a:extLst>
              </a:tr>
              <a:tr h="256351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Afkoma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ársins</a:t>
                      </a:r>
                      <a:r>
                        <a:rPr lang="en-US" sz="1800" b="1" dirty="0">
                          <a:effectLst/>
                        </a:rPr>
                        <a:t> 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/>
                        <a:t>121.336 )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/>
                        <a:t>(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r>
                        <a:rPr lang="en-US" sz="1800" dirty="0"/>
                        <a:t>155.693 )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152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78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7126"/>
            <a:ext cx="11167447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E50B6-7E1A-B22C-0637-7CAC9A5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Efnahagsreikningur 2023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B5AFB15-0B63-0F5F-EB4E-D7221824EA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365313"/>
              </p:ext>
            </p:extLst>
          </p:nvPr>
        </p:nvGraphicFramePr>
        <p:xfrm>
          <a:off x="1683001" y="2269730"/>
          <a:ext cx="9033266" cy="4374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77607">
                  <a:extLst>
                    <a:ext uri="{9D8B030D-6E8A-4147-A177-3AD203B41FA5}">
                      <a16:colId xmlns:a16="http://schemas.microsoft.com/office/drawing/2014/main" val="502774218"/>
                    </a:ext>
                  </a:extLst>
                </a:gridCol>
                <a:gridCol w="1516540">
                  <a:extLst>
                    <a:ext uri="{9D8B030D-6E8A-4147-A177-3AD203B41FA5}">
                      <a16:colId xmlns:a16="http://schemas.microsoft.com/office/drawing/2014/main" val="3970324938"/>
                    </a:ext>
                  </a:extLst>
                </a:gridCol>
                <a:gridCol w="1516540">
                  <a:extLst>
                    <a:ext uri="{9D8B030D-6E8A-4147-A177-3AD203B41FA5}">
                      <a16:colId xmlns:a16="http://schemas.microsoft.com/office/drawing/2014/main" val="2801356693"/>
                    </a:ext>
                  </a:extLst>
                </a:gridCol>
                <a:gridCol w="487856">
                  <a:extLst>
                    <a:ext uri="{9D8B030D-6E8A-4147-A177-3AD203B41FA5}">
                      <a16:colId xmlns:a16="http://schemas.microsoft.com/office/drawing/2014/main" val="2014966666"/>
                    </a:ext>
                  </a:extLst>
                </a:gridCol>
                <a:gridCol w="1298562">
                  <a:extLst>
                    <a:ext uri="{9D8B030D-6E8A-4147-A177-3AD203B41FA5}">
                      <a16:colId xmlns:a16="http://schemas.microsoft.com/office/drawing/2014/main" val="2485354035"/>
                    </a:ext>
                  </a:extLst>
                </a:gridCol>
                <a:gridCol w="487856">
                  <a:extLst>
                    <a:ext uri="{9D8B030D-6E8A-4147-A177-3AD203B41FA5}">
                      <a16:colId xmlns:a16="http://schemas.microsoft.com/office/drawing/2014/main" val="4448907"/>
                    </a:ext>
                  </a:extLst>
                </a:gridCol>
                <a:gridCol w="1372593">
                  <a:extLst>
                    <a:ext uri="{9D8B030D-6E8A-4147-A177-3AD203B41FA5}">
                      <a16:colId xmlns:a16="http://schemas.microsoft.com/office/drawing/2014/main" val="3231018673"/>
                    </a:ext>
                  </a:extLst>
                </a:gridCol>
                <a:gridCol w="487856">
                  <a:extLst>
                    <a:ext uri="{9D8B030D-6E8A-4147-A177-3AD203B41FA5}">
                      <a16:colId xmlns:a16="http://schemas.microsoft.com/office/drawing/2014/main" val="359804992"/>
                    </a:ext>
                  </a:extLst>
                </a:gridCol>
                <a:gridCol w="487856">
                  <a:extLst>
                    <a:ext uri="{9D8B030D-6E8A-4147-A177-3AD203B41FA5}">
                      <a16:colId xmlns:a16="http://schemas.microsoft.com/office/drawing/2014/main" val="1996028626"/>
                    </a:ext>
                  </a:extLst>
                </a:gridCol>
              </a:tblGrid>
              <a:tr h="221162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2023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effectLst/>
                        </a:rPr>
                        <a:t>2022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885485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b="1" err="1">
                          <a:effectLst/>
                        </a:rPr>
                        <a:t>Eignir</a:t>
                      </a:r>
                      <a:endParaRPr lang="en-US" sz="1800" b="1" dirty="0" err="1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5201022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Veltufjármunir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122938"/>
                  </a:ext>
                </a:extLst>
              </a:tr>
              <a:tr h="26018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>
                        <a:effectLst/>
                      </a:endParaRPr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dirty="0"/>
                    </a:p>
                  </a:txBody>
                  <a:tcPr marL="0" marR="0" marT="0" marB="0"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866117"/>
                  </a:ext>
                </a:extLst>
              </a:tr>
              <a:tr h="221162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/>
                        <a:t>Bankareikningur</a:t>
                      </a:r>
                      <a:r>
                        <a:rPr lang="en-US" sz="1800" dirty="0"/>
                        <a:t> 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5.746.701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5.868.037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868540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Eignir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samtals</a:t>
                      </a:r>
                      <a:r>
                        <a:rPr lang="en-US" sz="1800" dirty="0">
                          <a:effectLst/>
                        </a:rPr>
                        <a:t>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5.746.701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5.868.037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640618"/>
                  </a:ext>
                </a:extLst>
              </a:tr>
              <a:tr h="260190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429090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Eigið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fé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og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skuldir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079318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Eigið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fé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39698"/>
                  </a:ext>
                </a:extLst>
              </a:tr>
              <a:tr h="260190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641643"/>
                  </a:ext>
                </a:extLst>
              </a:tr>
              <a:tr h="221162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/>
                        <a:t>Eiginfjárreikningur</a:t>
                      </a:r>
                      <a:r>
                        <a:rPr lang="en-US" sz="1800" dirty="0"/>
                        <a:t> 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5.746.701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5.868.037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786433"/>
                  </a:ext>
                </a:extLst>
              </a:tr>
              <a:tr h="260190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598007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Skuldir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1074208"/>
                  </a:ext>
                </a:extLst>
              </a:tr>
              <a:tr h="221162">
                <a:tc>
                  <a:txBody>
                    <a:bodyPr/>
                    <a:lstStyle/>
                    <a:p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 err="1"/>
                        <a:t>Aðrar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skuldir</a:t>
                      </a:r>
                      <a:r>
                        <a:rPr lang="en-US" sz="1800" dirty="0"/>
                        <a:t> ...................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0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001965"/>
                  </a:ext>
                </a:extLst>
              </a:tr>
              <a:tr h="221162">
                <a:tc gridSpan="3">
                  <a:txBody>
                    <a:bodyPr/>
                    <a:lstStyle/>
                    <a:p>
                      <a:r>
                        <a:rPr lang="en-US" sz="1800" b="1" dirty="0" err="1">
                          <a:effectLst/>
                        </a:rPr>
                        <a:t>Eigið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fé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og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skuldir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samtals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5.746.701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5.868.037</a:t>
                      </a:r>
                      <a:r>
                        <a:rPr lang="en-US" sz="1800" dirty="0">
                          <a:effectLst/>
                        </a:rPr>
                        <a:t>  </a:t>
                      </a:r>
                      <a:endParaRPr lang="en-US" sz="18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40775"/>
                  </a:ext>
                </a:extLst>
              </a:tr>
              <a:tr h="260190"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86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06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E50B6-7E1A-B22C-0637-7CAC9A5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Tillaga að árgjöldum 2025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0385E-C860-77C4-C099-45C7E26AB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i="1" err="1">
                <a:ea typeface="+mn-lt"/>
                <a:cs typeface="+mn-lt"/>
              </a:rPr>
              <a:t>Stjórnin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leggur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til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að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árgjöld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verði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tekin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upp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að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nýju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þannig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að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þau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verði</a:t>
            </a:r>
            <a:r>
              <a:rPr lang="en-GB" sz="2200" i="1">
                <a:ea typeface="+mn-lt"/>
                <a:cs typeface="+mn-lt"/>
              </a:rPr>
              <a:t> í </a:t>
            </a:r>
            <a:r>
              <a:rPr lang="en-GB" sz="2200" i="1" err="1">
                <a:ea typeface="+mn-lt"/>
                <a:cs typeface="+mn-lt"/>
              </a:rPr>
              <a:t>fjórum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þrepum</a:t>
            </a:r>
            <a:r>
              <a:rPr lang="en-GB" sz="2200" i="1">
                <a:ea typeface="+mn-lt"/>
                <a:cs typeface="+mn-lt"/>
              </a:rPr>
              <a:t>, er </a:t>
            </a:r>
            <a:r>
              <a:rPr lang="en-GB" sz="2200" i="1" err="1">
                <a:ea typeface="+mn-lt"/>
                <a:cs typeface="+mn-lt"/>
              </a:rPr>
              <a:t>það</a:t>
            </a:r>
            <a:r>
              <a:rPr lang="en-GB" sz="2200" i="1">
                <a:ea typeface="+mn-lt"/>
                <a:cs typeface="+mn-lt"/>
              </a:rPr>
              <a:t> í </a:t>
            </a:r>
            <a:r>
              <a:rPr lang="en-GB" sz="2200" i="1" err="1">
                <a:ea typeface="+mn-lt"/>
                <a:cs typeface="+mn-lt"/>
              </a:rPr>
              <a:t>samræmi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við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það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sem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gerist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hjá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öðrum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aðildarsamböndum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innan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Sambandsins</a:t>
            </a:r>
            <a:r>
              <a:rPr lang="en-GB" sz="2200" i="1">
                <a:ea typeface="+mn-lt"/>
                <a:cs typeface="+mn-lt"/>
              </a:rPr>
              <a:t>. </a:t>
            </a:r>
            <a:r>
              <a:rPr lang="en-GB" sz="2200" i="1" err="1">
                <a:ea typeface="+mn-lt"/>
                <a:cs typeface="+mn-lt"/>
              </a:rPr>
              <a:t>Verður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eftirfarandi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tillaga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að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árgjöldum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lögð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fyrir</a:t>
            </a:r>
            <a:r>
              <a:rPr lang="en-GB" sz="2200" i="1">
                <a:ea typeface="+mn-lt"/>
                <a:cs typeface="+mn-lt"/>
              </a:rPr>
              <a:t> </a:t>
            </a:r>
            <a:r>
              <a:rPr lang="en-GB" sz="2200" i="1" err="1">
                <a:ea typeface="+mn-lt"/>
                <a:cs typeface="+mn-lt"/>
              </a:rPr>
              <a:t>ársfund</a:t>
            </a:r>
            <a:r>
              <a:rPr lang="en-GB" sz="2200" i="1">
                <a:ea typeface="+mn-lt"/>
                <a:cs typeface="+mn-lt"/>
              </a:rPr>
              <a:t> SSKS 9. </a:t>
            </a:r>
            <a:r>
              <a:rPr lang="en-GB" sz="2200" i="1" err="1">
                <a:ea typeface="+mn-lt"/>
                <a:cs typeface="+mn-lt"/>
              </a:rPr>
              <a:t>október</a:t>
            </a:r>
            <a:r>
              <a:rPr lang="en-GB" sz="2200" i="1">
                <a:ea typeface="+mn-lt"/>
                <a:cs typeface="+mn-lt"/>
              </a:rPr>
              <a:t> næstkomandi:</a:t>
            </a:r>
            <a:br>
              <a:rPr lang="en-GB" sz="2200" i="1">
                <a:ea typeface="+mn-lt"/>
                <a:cs typeface="+mn-lt"/>
              </a:rPr>
            </a:br>
            <a:br>
              <a:rPr lang="en-GB" sz="2200" i="1">
                <a:ea typeface="+mn-lt"/>
                <a:cs typeface="+mn-lt"/>
              </a:rPr>
            </a:br>
            <a:r>
              <a:rPr lang="en-GB" sz="2200" i="1">
                <a:ea typeface="+mn-lt"/>
                <a:cs typeface="+mn-lt"/>
              </a:rPr>
              <a:t> 1-1000 </a:t>
            </a:r>
            <a:r>
              <a:rPr lang="en-GB" sz="2200" i="1" err="1">
                <a:ea typeface="+mn-lt"/>
                <a:cs typeface="+mn-lt"/>
              </a:rPr>
              <a:t>íbúar</a:t>
            </a:r>
            <a:r>
              <a:rPr lang="en-GB" sz="2200" i="1">
                <a:ea typeface="+mn-lt"/>
                <a:cs typeface="+mn-lt"/>
              </a:rPr>
              <a:t>                         50.000 kr.</a:t>
            </a:r>
            <a:br>
              <a:rPr lang="en-GB" sz="2200" i="1">
                <a:ea typeface="+mn-lt"/>
                <a:cs typeface="+mn-lt"/>
              </a:rPr>
            </a:br>
            <a:r>
              <a:rPr lang="en-GB" sz="2200" i="1">
                <a:ea typeface="+mn-lt"/>
                <a:cs typeface="+mn-lt"/>
              </a:rPr>
              <a:t> 1001-3000 </a:t>
            </a:r>
            <a:r>
              <a:rPr lang="en-GB" sz="2200" i="1" err="1">
                <a:ea typeface="+mn-lt"/>
                <a:cs typeface="+mn-lt"/>
              </a:rPr>
              <a:t>íbúar</a:t>
            </a:r>
            <a:r>
              <a:rPr lang="en-GB" sz="2200" i="1">
                <a:ea typeface="+mn-lt"/>
                <a:cs typeface="+mn-lt"/>
              </a:rPr>
              <a:t>              100.000 kr.</a:t>
            </a:r>
            <a:br>
              <a:rPr lang="en-GB" sz="2200" i="1">
                <a:ea typeface="+mn-lt"/>
                <a:cs typeface="+mn-lt"/>
              </a:rPr>
            </a:br>
            <a:r>
              <a:rPr lang="en-GB" sz="2200" i="1">
                <a:ea typeface="+mn-lt"/>
                <a:cs typeface="+mn-lt"/>
              </a:rPr>
              <a:t> 3001-5000 </a:t>
            </a:r>
            <a:r>
              <a:rPr lang="en-GB" sz="2200" i="1" err="1">
                <a:ea typeface="+mn-lt"/>
                <a:cs typeface="+mn-lt"/>
              </a:rPr>
              <a:t>íbúar</a:t>
            </a:r>
            <a:r>
              <a:rPr lang="en-GB" sz="2200" i="1">
                <a:ea typeface="+mn-lt"/>
                <a:cs typeface="+mn-lt"/>
              </a:rPr>
              <a:t>              150.000 kr.</a:t>
            </a:r>
            <a:br>
              <a:rPr lang="en-GB" sz="2200" i="1">
                <a:ea typeface="+mn-lt"/>
                <a:cs typeface="+mn-lt"/>
              </a:rPr>
            </a:br>
            <a:r>
              <a:rPr lang="en-GB" sz="2200" i="1">
                <a:ea typeface="+mn-lt"/>
                <a:cs typeface="+mn-lt"/>
              </a:rPr>
              <a:t> 5001- </a:t>
            </a:r>
            <a:r>
              <a:rPr lang="en-GB" sz="2200" i="1" err="1">
                <a:ea typeface="+mn-lt"/>
                <a:cs typeface="+mn-lt"/>
              </a:rPr>
              <a:t>íbúar</a:t>
            </a:r>
            <a:r>
              <a:rPr lang="en-GB" sz="2200" i="1">
                <a:ea typeface="+mn-lt"/>
                <a:cs typeface="+mn-lt"/>
              </a:rPr>
              <a:t>                        200.000 kr.</a:t>
            </a:r>
            <a:endParaRPr lang="en-GB" sz="2200"/>
          </a:p>
          <a:p>
            <a:pPr marL="0" indent="0" algn="r">
              <a:buNone/>
            </a:pPr>
            <a:endParaRPr lang="en-GB" sz="2200"/>
          </a:p>
          <a:p>
            <a:pPr marL="0" indent="0" algn="r">
              <a:buNone/>
            </a:pPr>
            <a:endParaRPr lang="en-GB" sz="2200"/>
          </a:p>
          <a:p>
            <a:pPr marL="0" indent="0" algn="r">
              <a:buNone/>
            </a:pPr>
            <a:r>
              <a:rPr lang="en-GB" sz="2200" err="1"/>
              <a:t>Samþykkt</a:t>
            </a:r>
            <a:r>
              <a:rPr lang="en-GB" sz="2200"/>
              <a:t> </a:t>
            </a:r>
            <a:r>
              <a:rPr lang="en-GB" sz="2200" err="1"/>
              <a:t>stjórnar</a:t>
            </a:r>
            <a:r>
              <a:rPr lang="en-GB" sz="2200"/>
              <a:t> á fundi </a:t>
            </a:r>
            <a:r>
              <a:rPr lang="en-GB" sz="2200" err="1"/>
              <a:t>sem</a:t>
            </a:r>
            <a:r>
              <a:rPr lang="en-GB" sz="2200"/>
              <a:t> </a:t>
            </a:r>
            <a:r>
              <a:rPr lang="en-GB" sz="2200" err="1"/>
              <a:t>haldinn</a:t>
            </a:r>
            <a:r>
              <a:rPr lang="en-GB" sz="2200"/>
              <a:t> var 25. </a:t>
            </a:r>
            <a:r>
              <a:rPr lang="en-GB" sz="2200" err="1"/>
              <a:t>september</a:t>
            </a:r>
            <a:endParaRPr lang="en-GB" sz="2200"/>
          </a:p>
          <a:p>
            <a:pPr marL="0" indent="0">
              <a:buNone/>
            </a:pPr>
            <a:endParaRPr lang="en-GB" sz="2200"/>
          </a:p>
        </p:txBody>
      </p:sp>
    </p:spTree>
    <p:extLst>
      <p:ext uri="{BB962C8B-B14F-4D97-AF65-F5344CB8AC3E}">
        <p14:creationId xmlns:p14="http://schemas.microsoft.com/office/powerpoint/2010/main" val="124819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E50B6-7E1A-B22C-0637-7CAC9A5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err="1"/>
              <a:t>Fjárhagsáætlun</a:t>
            </a:r>
            <a:r>
              <a:rPr lang="en-GB"/>
              <a:t> 2025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9D0CAFF-894F-7ABD-7AEC-3E2F1408F2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87435"/>
              </p:ext>
            </p:extLst>
          </p:nvPr>
        </p:nvGraphicFramePr>
        <p:xfrm>
          <a:off x="2734849" y="1931095"/>
          <a:ext cx="6659671" cy="47530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48822">
                  <a:extLst>
                    <a:ext uri="{9D8B030D-6E8A-4147-A177-3AD203B41FA5}">
                      <a16:colId xmlns:a16="http://schemas.microsoft.com/office/drawing/2014/main" val="1097921837"/>
                    </a:ext>
                  </a:extLst>
                </a:gridCol>
                <a:gridCol w="1210849">
                  <a:extLst>
                    <a:ext uri="{9D8B030D-6E8A-4147-A177-3AD203B41FA5}">
                      <a16:colId xmlns:a16="http://schemas.microsoft.com/office/drawing/2014/main" val="3271288118"/>
                    </a:ext>
                  </a:extLst>
                </a:gridCol>
              </a:tblGrid>
              <a:tr h="352752">
                <a:tc>
                  <a:txBody>
                    <a:bodyPr/>
                    <a:lstStyle/>
                    <a:p>
                      <a:endParaRPr lang="en-US" sz="20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effectLst/>
                        </a:rPr>
                        <a:t>2025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479427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 b="1" err="1">
                          <a:effectLst/>
                        </a:rPr>
                        <a:t>Rekstrartekjur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995262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     </a:t>
                      </a:r>
                      <a:r>
                        <a:rPr lang="en-US" sz="2000" err="1">
                          <a:effectLst/>
                        </a:rPr>
                        <a:t>Árgjöld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2.200.000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3607"/>
                  </a:ext>
                </a:extLst>
              </a:tr>
              <a:tr h="302712">
                <a:tc>
                  <a:txBody>
                    <a:bodyPr/>
                    <a:lstStyle/>
                    <a:p>
                      <a:endParaRPr lang="en-US" sz="20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566040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 b="1" err="1">
                          <a:effectLst/>
                        </a:rPr>
                        <a:t>Rekstrargjöld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171680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     </a:t>
                      </a:r>
                      <a:r>
                        <a:rPr lang="en-US" sz="2000" err="1">
                          <a:effectLst/>
                        </a:rPr>
                        <a:t>Stjórnarlaun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1.400.000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58354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     </a:t>
                      </a:r>
                      <a:r>
                        <a:rPr lang="en-US" sz="2000" err="1">
                          <a:effectLst/>
                        </a:rPr>
                        <a:t>Ársfundur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250.000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3340398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     </a:t>
                      </a:r>
                      <a:r>
                        <a:rPr lang="en-US" sz="2000" err="1">
                          <a:effectLst/>
                        </a:rPr>
                        <a:t>Málþing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800.000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759922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     </a:t>
                      </a:r>
                      <a:r>
                        <a:rPr lang="en-US" sz="2000" err="1">
                          <a:effectLst/>
                        </a:rPr>
                        <a:t>Vinnufundur</a:t>
                      </a:r>
                      <a:r>
                        <a:rPr lang="en-US" sz="2000">
                          <a:effectLst/>
                        </a:rPr>
                        <a:t> / </a:t>
                      </a:r>
                      <a:r>
                        <a:rPr lang="en-US" sz="2000" err="1">
                          <a:effectLst/>
                        </a:rPr>
                        <a:t>Staðfundur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500.000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885565"/>
                  </a:ext>
                </a:extLst>
              </a:tr>
              <a:tr h="352752">
                <a:tc>
                  <a:txBody>
                    <a:bodyPr/>
                    <a:lstStyle/>
                    <a:p>
                      <a:endParaRPr lang="en-US" sz="200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2.950.000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5793877"/>
                  </a:ext>
                </a:extLst>
              </a:tr>
              <a:tr h="574109">
                <a:tc>
                  <a:txBody>
                    <a:bodyPr/>
                    <a:lstStyle/>
                    <a:p>
                      <a:r>
                        <a:rPr lang="en-US" sz="2000" b="1" err="1">
                          <a:effectLst/>
                        </a:rPr>
                        <a:t>Rekstrarniðurstaða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(750.000)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61672"/>
                  </a:ext>
                </a:extLst>
              </a:tr>
              <a:tr h="699369">
                <a:tc>
                  <a:txBody>
                    <a:bodyPr/>
                    <a:lstStyle/>
                    <a:p>
                      <a:r>
                        <a:rPr lang="en-US" sz="2000" b="1" err="1">
                          <a:effectLst/>
                        </a:rPr>
                        <a:t>Bankainnistæða</a:t>
                      </a:r>
                      <a:r>
                        <a:rPr lang="en-US" sz="2000" b="1">
                          <a:effectLst/>
                        </a:rPr>
                        <a:t> 1.10.2024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/>
                        <a:t>3.925.986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74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332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E497FAAE85004682E5B64B583F028F" ma:contentTypeVersion="6" ma:contentTypeDescription="Create a new document." ma:contentTypeScope="" ma:versionID="86eebfd16ac15dc8ca6b110a5f04daf6">
  <xsd:schema xmlns:xsd="http://www.w3.org/2001/XMLSchema" xmlns:xs="http://www.w3.org/2001/XMLSchema" xmlns:p="http://schemas.microsoft.com/office/2006/metadata/properties" xmlns:ns2="496ba622-b945-416a-835f-7ab198b05426" xmlns:ns3="e308cce5-6d54-420a-a926-f4ab778ec67f" targetNamespace="http://schemas.microsoft.com/office/2006/metadata/properties" ma:root="true" ma:fieldsID="4e2f5c4ef432b7c4dcaf0f5178ef0577" ns2:_="" ns3:_="">
    <xsd:import namespace="496ba622-b945-416a-835f-7ab198b05426"/>
    <xsd:import namespace="e308cce5-6d54-420a-a926-f4ab778ec6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6ba622-b945-416a-835f-7ab198b054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8cce5-6d54-420a-a926-f4ab778ec67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4CBB36-8BAD-4F5E-A70D-153FCC83E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269240-A885-4C7C-B2EC-E8FC1CDD5FB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D4E8E7-485B-47BE-9150-A542CCF485BC}">
  <ds:schemaRefs>
    <ds:schemaRef ds:uri="496ba622-b945-416a-835f-7ab198b05426"/>
    <ds:schemaRef ds:uri="e308cce5-6d54-420a-a926-f4ab778ec6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Aðalfundur SSKS 2024</vt:lpstr>
      <vt:lpstr>Skýrsla stjórnar</vt:lpstr>
      <vt:lpstr>PowerPoint Presentation</vt:lpstr>
      <vt:lpstr>Skýrsla stjórnar</vt:lpstr>
      <vt:lpstr>Skýrsla stjórnar</vt:lpstr>
      <vt:lpstr>Ársreikningur 2023</vt:lpstr>
      <vt:lpstr>Efnahagsreikningur 2023</vt:lpstr>
      <vt:lpstr>Tillaga að árgjöldum 2025</vt:lpstr>
      <vt:lpstr>Fjárhagsáætlun 2025</vt:lpstr>
      <vt:lpstr>Umræður og ályktanir um orkumál</vt:lpstr>
      <vt:lpstr>Tillaga að stjórn 2024-2025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Gréta Mar Jósepsdóttir</dc:creator>
  <cp:revision>16</cp:revision>
  <dcterms:created xsi:type="dcterms:W3CDTF">2024-10-08T13:10:06Z</dcterms:created>
  <dcterms:modified xsi:type="dcterms:W3CDTF">2024-10-08T15:25:46Z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0x01010023E497FAAE85004682E5B64B583F028F</vt:lpwstr>
  </property>
</Properties>
</file>